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3"/>
  </p:notesMasterIdLst>
  <p:sldIdLst>
    <p:sldId id="256" r:id="rId2"/>
    <p:sldId id="257" r:id="rId3"/>
    <p:sldId id="258" r:id="rId4"/>
    <p:sldId id="27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0" r:id="rId13"/>
    <p:sldId id="268" r:id="rId14"/>
    <p:sldId id="269" r:id="rId15"/>
    <p:sldId id="270" r:id="rId16"/>
    <p:sldId id="272" r:id="rId17"/>
    <p:sldId id="273" r:id="rId18"/>
    <p:sldId id="274" r:id="rId19"/>
    <p:sldId id="279" r:id="rId20"/>
    <p:sldId id="276" r:id="rId21"/>
    <p:sldId id="277" r:id="rId22"/>
  </p:sldIdLst>
  <p:sldSz cx="9144000" cy="5143500" type="screen16x9"/>
  <p:notesSz cx="6858000" cy="9144000"/>
  <p:embeddedFontLs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5515E7-3359-4885-9985-3AB3ADD938AC}" v="1023" dt="2023-09-20T10:44:16.321"/>
  </p1510:revLst>
</p1510:revInfo>
</file>

<file path=ppt/tableStyles.xml><?xml version="1.0" encoding="utf-8"?>
<a:tblStyleLst xmlns:a="http://schemas.openxmlformats.org/drawingml/2006/main" def="{82605B61-1B67-4DFD-A520-AAED719BCB37}">
  <a:tblStyle styleId="{82605B61-1B67-4DFD-A520-AAED719BCB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IA SIMONE" userId="1042fb96-87f1-4c30-a006-a5d6922f13e8" providerId="ADAL" clId="{FA5515E7-3359-4885-9985-3AB3ADD938AC}"/>
    <pc:docChg chg="undo custSel addSld delSld modSld sldOrd">
      <pc:chgData name="ALESSIA SIMONE" userId="1042fb96-87f1-4c30-a006-a5d6922f13e8" providerId="ADAL" clId="{FA5515E7-3359-4885-9985-3AB3ADD938AC}" dt="2023-09-20T10:44:41.951" v="4649" actId="27636"/>
      <pc:docMkLst>
        <pc:docMk/>
      </pc:docMkLst>
      <pc:sldChg chg="modSp mod">
        <pc:chgData name="ALESSIA SIMONE" userId="1042fb96-87f1-4c30-a006-a5d6922f13e8" providerId="ADAL" clId="{FA5515E7-3359-4885-9985-3AB3ADD938AC}" dt="2023-09-01T14:54:17.349" v="1258" actId="207"/>
        <pc:sldMkLst>
          <pc:docMk/>
          <pc:sldMk cId="0" sldId="256"/>
        </pc:sldMkLst>
        <pc:spChg chg="mod">
          <ac:chgData name="ALESSIA SIMONE" userId="1042fb96-87f1-4c30-a006-a5d6922f13e8" providerId="ADAL" clId="{FA5515E7-3359-4885-9985-3AB3ADD938AC}" dt="2023-09-01T14:54:17.349" v="1258" actId="207"/>
          <ac:spMkLst>
            <pc:docMk/>
            <pc:sldMk cId="0" sldId="256"/>
            <ac:spMk id="419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4:11:43.858" v="589" actId="114"/>
          <ac:spMkLst>
            <pc:docMk/>
            <pc:sldMk cId="0" sldId="256"/>
            <ac:spMk id="420" creationId="{00000000-0000-0000-0000-000000000000}"/>
          </ac:spMkLst>
        </pc:spChg>
      </pc:sldChg>
      <pc:sldChg chg="modSp mod">
        <pc:chgData name="ALESSIA SIMONE" userId="1042fb96-87f1-4c30-a006-a5d6922f13e8" providerId="ADAL" clId="{FA5515E7-3359-4885-9985-3AB3ADD938AC}" dt="2023-09-13T12:58:26.207" v="4204" actId="255"/>
        <pc:sldMkLst>
          <pc:docMk/>
          <pc:sldMk cId="0" sldId="257"/>
        </pc:sldMkLst>
        <pc:spChg chg="mod">
          <ac:chgData name="ALESSIA SIMONE" userId="1042fb96-87f1-4c30-a006-a5d6922f13e8" providerId="ADAL" clId="{FA5515E7-3359-4885-9985-3AB3ADD938AC}" dt="2023-09-13T12:58:26.207" v="4204" actId="255"/>
          <ac:spMkLst>
            <pc:docMk/>
            <pc:sldMk cId="0" sldId="257"/>
            <ac:spMk id="429" creationId="{00000000-0000-0000-0000-000000000000}"/>
          </ac:spMkLst>
        </pc:spChg>
      </pc:sldChg>
      <pc:sldChg chg="addSp modSp mod modAnim">
        <pc:chgData name="ALESSIA SIMONE" userId="1042fb96-87f1-4c30-a006-a5d6922f13e8" providerId="ADAL" clId="{FA5515E7-3359-4885-9985-3AB3ADD938AC}" dt="2023-09-02T14:04:25.546" v="3347" actId="1076"/>
        <pc:sldMkLst>
          <pc:docMk/>
          <pc:sldMk cId="0" sldId="258"/>
        </pc:sldMkLst>
        <pc:spChg chg="mod">
          <ac:chgData name="ALESSIA SIMONE" userId="1042fb96-87f1-4c30-a006-a5d6922f13e8" providerId="ADAL" clId="{FA5515E7-3359-4885-9985-3AB3ADD938AC}" dt="2023-09-02T14:04:00.500" v="3345" actId="571"/>
          <ac:spMkLst>
            <pc:docMk/>
            <pc:sldMk cId="0" sldId="258"/>
            <ac:spMk id="3" creationId="{E384D2EA-753F-EC59-DC2B-220E9C344572}"/>
          </ac:spMkLst>
        </pc:spChg>
        <pc:spChg chg="mod">
          <ac:chgData name="ALESSIA SIMONE" userId="1042fb96-87f1-4c30-a006-a5d6922f13e8" providerId="ADAL" clId="{FA5515E7-3359-4885-9985-3AB3ADD938AC}" dt="2023-09-02T14:04:00.500" v="3345" actId="571"/>
          <ac:spMkLst>
            <pc:docMk/>
            <pc:sldMk cId="0" sldId="258"/>
            <ac:spMk id="4" creationId="{C96680F3-8D61-E21A-43DE-DA72741AC992}"/>
          </ac:spMkLst>
        </pc:spChg>
        <pc:spChg chg="mod">
          <ac:chgData name="ALESSIA SIMONE" userId="1042fb96-87f1-4c30-a006-a5d6922f13e8" providerId="ADAL" clId="{FA5515E7-3359-4885-9985-3AB3ADD938AC}" dt="2023-09-02T14:04:00.500" v="3345" actId="571"/>
          <ac:spMkLst>
            <pc:docMk/>
            <pc:sldMk cId="0" sldId="258"/>
            <ac:spMk id="5" creationId="{6DC6EAC5-A3A6-1B10-1058-EC6FE4F5B25B}"/>
          </ac:spMkLst>
        </pc:spChg>
        <pc:spChg chg="mod">
          <ac:chgData name="ALESSIA SIMONE" userId="1042fb96-87f1-4c30-a006-a5d6922f13e8" providerId="ADAL" clId="{FA5515E7-3359-4885-9985-3AB3ADD938AC}" dt="2023-09-01T14:55:13.791" v="1260" actId="207"/>
          <ac:spMkLst>
            <pc:docMk/>
            <pc:sldMk cId="0" sldId="258"/>
            <ac:spMk id="436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4:55:13.791" v="1260" actId="207"/>
          <ac:spMkLst>
            <pc:docMk/>
            <pc:sldMk cId="0" sldId="258"/>
            <ac:spMk id="437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5:24:04.568" v="1831" actId="403"/>
          <ac:spMkLst>
            <pc:docMk/>
            <pc:sldMk cId="0" sldId="258"/>
            <ac:spMk id="438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4:55:20.883" v="1261" actId="207"/>
          <ac:spMkLst>
            <pc:docMk/>
            <pc:sldMk cId="0" sldId="258"/>
            <ac:spMk id="440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4:55:20.883" v="1261" actId="207"/>
          <ac:spMkLst>
            <pc:docMk/>
            <pc:sldMk cId="0" sldId="258"/>
            <ac:spMk id="441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5:23:58.840" v="1829" actId="403"/>
          <ac:spMkLst>
            <pc:docMk/>
            <pc:sldMk cId="0" sldId="258"/>
            <ac:spMk id="442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4:55:25.725" v="1262" actId="207"/>
          <ac:spMkLst>
            <pc:docMk/>
            <pc:sldMk cId="0" sldId="258"/>
            <ac:spMk id="444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4:55:25.725" v="1262" actId="207"/>
          <ac:spMkLst>
            <pc:docMk/>
            <pc:sldMk cId="0" sldId="258"/>
            <ac:spMk id="445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5:24:14.543" v="1835" actId="403"/>
          <ac:spMkLst>
            <pc:docMk/>
            <pc:sldMk cId="0" sldId="258"/>
            <ac:spMk id="446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4:55:05.139" v="1259" actId="207"/>
          <ac:spMkLst>
            <pc:docMk/>
            <pc:sldMk cId="0" sldId="258"/>
            <ac:spMk id="454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5:24:27.937" v="1840" actId="404"/>
          <ac:spMkLst>
            <pc:docMk/>
            <pc:sldMk cId="0" sldId="258"/>
            <ac:spMk id="455" creationId="{00000000-0000-0000-0000-000000000000}"/>
          </ac:spMkLst>
        </pc:spChg>
        <pc:grpChg chg="add mod">
          <ac:chgData name="ALESSIA SIMONE" userId="1042fb96-87f1-4c30-a006-a5d6922f13e8" providerId="ADAL" clId="{FA5515E7-3359-4885-9985-3AB3ADD938AC}" dt="2023-09-02T14:04:00.500" v="3345" actId="571"/>
          <ac:grpSpMkLst>
            <pc:docMk/>
            <pc:sldMk cId="0" sldId="258"/>
            <ac:grpSpMk id="2" creationId="{CDB6CF03-2BAB-F77D-F6A9-EDC5447499A1}"/>
          </ac:grpSpMkLst>
        </pc:grpChg>
        <pc:grpChg chg="mod">
          <ac:chgData name="ALESSIA SIMONE" userId="1042fb96-87f1-4c30-a006-a5d6922f13e8" providerId="ADAL" clId="{FA5515E7-3359-4885-9985-3AB3ADD938AC}" dt="2023-09-01T14:55:13.791" v="1260" actId="207"/>
          <ac:grpSpMkLst>
            <pc:docMk/>
            <pc:sldMk cId="0" sldId="258"/>
            <ac:grpSpMk id="435" creationId="{00000000-0000-0000-0000-000000000000}"/>
          </ac:grpSpMkLst>
        </pc:grpChg>
        <pc:grpChg chg="mod">
          <ac:chgData name="ALESSIA SIMONE" userId="1042fb96-87f1-4c30-a006-a5d6922f13e8" providerId="ADAL" clId="{FA5515E7-3359-4885-9985-3AB3ADD938AC}" dt="2023-09-02T14:04:25.546" v="3347" actId="1076"/>
          <ac:grpSpMkLst>
            <pc:docMk/>
            <pc:sldMk cId="0" sldId="258"/>
            <ac:grpSpMk id="439" creationId="{00000000-0000-0000-0000-000000000000}"/>
          </ac:grpSpMkLst>
        </pc:grpChg>
        <pc:grpChg chg="mod">
          <ac:chgData name="ALESSIA SIMONE" userId="1042fb96-87f1-4c30-a006-a5d6922f13e8" providerId="ADAL" clId="{FA5515E7-3359-4885-9985-3AB3ADD938AC}" dt="2023-09-01T14:55:25.725" v="1262" actId="207"/>
          <ac:grpSpMkLst>
            <pc:docMk/>
            <pc:sldMk cId="0" sldId="258"/>
            <ac:grpSpMk id="443" creationId="{00000000-0000-0000-0000-000000000000}"/>
          </ac:grpSpMkLst>
        </pc:grpChg>
        <pc:grpChg chg="mod">
          <ac:chgData name="ALESSIA SIMONE" userId="1042fb96-87f1-4c30-a006-a5d6922f13e8" providerId="ADAL" clId="{FA5515E7-3359-4885-9985-3AB3ADD938AC}" dt="2023-09-01T14:55:05.139" v="1259" actId="207"/>
          <ac:grpSpMkLst>
            <pc:docMk/>
            <pc:sldMk cId="0" sldId="258"/>
            <ac:grpSpMk id="453" creationId="{00000000-0000-0000-0000-000000000000}"/>
          </ac:grpSpMkLst>
        </pc:grpChg>
      </pc:sldChg>
      <pc:sldChg chg="addSp delSp modSp del mod delAnim modNotes">
        <pc:chgData name="ALESSIA SIMONE" userId="1042fb96-87f1-4c30-a006-a5d6922f13e8" providerId="ADAL" clId="{FA5515E7-3359-4885-9985-3AB3ADD938AC}" dt="2023-09-01T15:12:56.476" v="1683" actId="47"/>
        <pc:sldMkLst>
          <pc:docMk/>
          <pc:sldMk cId="0" sldId="259"/>
        </pc:sldMkLst>
        <pc:spChg chg="add del mod">
          <ac:chgData name="ALESSIA SIMONE" userId="1042fb96-87f1-4c30-a006-a5d6922f13e8" providerId="ADAL" clId="{FA5515E7-3359-4885-9985-3AB3ADD938AC}" dt="2023-09-01T14:18:28.142" v="832" actId="478"/>
          <ac:spMkLst>
            <pc:docMk/>
            <pc:sldMk cId="0" sldId="259"/>
            <ac:spMk id="3" creationId="{B1DC355F-8BFD-9E1E-9C63-2B8B0CB76A52}"/>
          </ac:spMkLst>
        </pc:spChg>
        <pc:spChg chg="add del mod">
          <ac:chgData name="ALESSIA SIMONE" userId="1042fb96-87f1-4c30-a006-a5d6922f13e8" providerId="ADAL" clId="{FA5515E7-3359-4885-9985-3AB3ADD938AC}" dt="2023-09-01T15:02:28.737" v="1379" actId="478"/>
          <ac:spMkLst>
            <pc:docMk/>
            <pc:sldMk cId="0" sldId="259"/>
            <ac:spMk id="10" creationId="{7FB00CAB-65D6-7A2D-A3E5-77F9C5166E8F}"/>
          </ac:spMkLst>
        </pc:spChg>
        <pc:spChg chg="add del mod">
          <ac:chgData name="ALESSIA SIMONE" userId="1042fb96-87f1-4c30-a006-a5d6922f13e8" providerId="ADAL" clId="{FA5515E7-3359-4885-9985-3AB3ADD938AC}" dt="2023-09-01T15:02:58.598" v="1385" actId="478"/>
          <ac:spMkLst>
            <pc:docMk/>
            <pc:sldMk cId="0" sldId="259"/>
            <ac:spMk id="12" creationId="{03CE9F2F-917B-8601-1D17-75469386D716}"/>
          </ac:spMkLst>
        </pc:spChg>
        <pc:spChg chg="add del mod">
          <ac:chgData name="ALESSIA SIMONE" userId="1042fb96-87f1-4c30-a006-a5d6922f13e8" providerId="ADAL" clId="{FA5515E7-3359-4885-9985-3AB3ADD938AC}" dt="2023-09-01T15:03:07.488" v="1388" actId="478"/>
          <ac:spMkLst>
            <pc:docMk/>
            <pc:sldMk cId="0" sldId="259"/>
            <ac:spMk id="14" creationId="{A34DA285-A953-F364-9644-05B89ACCC7B2}"/>
          </ac:spMkLst>
        </pc:spChg>
        <pc:spChg chg="del">
          <ac:chgData name="ALESSIA SIMONE" userId="1042fb96-87f1-4c30-a006-a5d6922f13e8" providerId="ADAL" clId="{FA5515E7-3359-4885-9985-3AB3ADD938AC}" dt="2023-09-01T15:02:25.198" v="1378" actId="478"/>
          <ac:spMkLst>
            <pc:docMk/>
            <pc:sldMk cId="0" sldId="259"/>
            <ac:spMk id="460" creationId="{00000000-0000-0000-0000-000000000000}"/>
          </ac:spMkLst>
        </pc:spChg>
        <pc:spChg chg="del mod">
          <ac:chgData name="ALESSIA SIMONE" userId="1042fb96-87f1-4c30-a006-a5d6922f13e8" providerId="ADAL" clId="{FA5515E7-3359-4885-9985-3AB3ADD938AC}" dt="2023-09-01T15:02:55.775" v="1384" actId="478"/>
          <ac:spMkLst>
            <pc:docMk/>
            <pc:sldMk cId="0" sldId="259"/>
            <ac:spMk id="461" creationId="{00000000-0000-0000-0000-000000000000}"/>
          </ac:spMkLst>
        </pc:spChg>
        <pc:spChg chg="del mod">
          <ac:chgData name="ALESSIA SIMONE" userId="1042fb96-87f1-4c30-a006-a5d6922f13e8" providerId="ADAL" clId="{FA5515E7-3359-4885-9985-3AB3ADD938AC}" dt="2023-09-01T14:18:24.688" v="831" actId="478"/>
          <ac:spMkLst>
            <pc:docMk/>
            <pc:sldMk cId="0" sldId="259"/>
            <ac:spMk id="462" creationId="{00000000-0000-0000-0000-000000000000}"/>
          </ac:spMkLst>
        </pc:spChg>
        <pc:spChg chg="del mod">
          <ac:chgData name="ALESSIA SIMONE" userId="1042fb96-87f1-4c30-a006-a5d6922f13e8" providerId="ADAL" clId="{FA5515E7-3359-4885-9985-3AB3ADD938AC}" dt="2023-09-01T15:03:04.755" v="1387" actId="478"/>
          <ac:spMkLst>
            <pc:docMk/>
            <pc:sldMk cId="0" sldId="259"/>
            <ac:spMk id="463" creationId="{00000000-0000-0000-0000-000000000000}"/>
          </ac:spMkLst>
        </pc:spChg>
        <pc:graphicFrameChg chg="add mod modGraphic">
          <ac:chgData name="ALESSIA SIMONE" userId="1042fb96-87f1-4c30-a006-a5d6922f13e8" providerId="ADAL" clId="{FA5515E7-3359-4885-9985-3AB3ADD938AC}" dt="2023-09-01T15:03:25.344" v="1393" actId="1076"/>
          <ac:graphicFrameMkLst>
            <pc:docMk/>
            <pc:sldMk cId="0" sldId="259"/>
            <ac:graphicFrameMk id="8" creationId="{758C21EC-F011-F01F-43CD-387BAF180A08}"/>
          </ac:graphicFrameMkLst>
        </pc:graphicFrameChg>
        <pc:picChg chg="add del mod">
          <ac:chgData name="ALESSIA SIMONE" userId="1042fb96-87f1-4c30-a006-a5d6922f13e8" providerId="ADAL" clId="{FA5515E7-3359-4885-9985-3AB3ADD938AC}" dt="2023-09-01T15:03:17.572" v="1390" actId="478"/>
          <ac:picMkLst>
            <pc:docMk/>
            <pc:sldMk cId="0" sldId="259"/>
            <ac:picMk id="5" creationId="{68A4B5A0-52A0-E8B2-6BC3-74D58A2B970E}"/>
          </ac:picMkLst>
        </pc:picChg>
        <pc:picChg chg="add del mod">
          <ac:chgData name="ALESSIA SIMONE" userId="1042fb96-87f1-4c30-a006-a5d6922f13e8" providerId="ADAL" clId="{FA5515E7-3359-4885-9985-3AB3ADD938AC}" dt="2023-09-01T15:03:19.182" v="1391" actId="478"/>
          <ac:picMkLst>
            <pc:docMk/>
            <pc:sldMk cId="0" sldId="259"/>
            <ac:picMk id="7" creationId="{0A9CAF1D-07F5-E764-2C00-C79325535FD0}"/>
          </ac:picMkLst>
        </pc:picChg>
        <pc:picChg chg="del mod">
          <ac:chgData name="ALESSIA SIMONE" userId="1042fb96-87f1-4c30-a006-a5d6922f13e8" providerId="ADAL" clId="{FA5515E7-3359-4885-9985-3AB3ADD938AC}" dt="2023-09-01T14:18:21.417" v="830" actId="478"/>
          <ac:picMkLst>
            <pc:docMk/>
            <pc:sldMk cId="0" sldId="259"/>
            <ac:picMk id="464" creationId="{00000000-0000-0000-0000-000000000000}"/>
          </ac:picMkLst>
        </pc:picChg>
        <pc:picChg chg="del mod">
          <ac:chgData name="ALESSIA SIMONE" userId="1042fb96-87f1-4c30-a006-a5d6922f13e8" providerId="ADAL" clId="{FA5515E7-3359-4885-9985-3AB3ADD938AC}" dt="2023-09-01T14:20:02.671" v="866" actId="478"/>
          <ac:picMkLst>
            <pc:docMk/>
            <pc:sldMk cId="0" sldId="259"/>
            <ac:picMk id="465" creationId="{00000000-0000-0000-0000-000000000000}"/>
          </ac:picMkLst>
        </pc:picChg>
        <pc:picChg chg="del mod">
          <ac:chgData name="ALESSIA SIMONE" userId="1042fb96-87f1-4c30-a006-a5d6922f13e8" providerId="ADAL" clId="{FA5515E7-3359-4885-9985-3AB3ADD938AC}" dt="2023-09-01T14:20:04.538" v="867" actId="478"/>
          <ac:picMkLst>
            <pc:docMk/>
            <pc:sldMk cId="0" sldId="259"/>
            <ac:picMk id="466" creationId="{00000000-0000-0000-0000-000000000000}"/>
          </ac:picMkLst>
        </pc:picChg>
      </pc:sldChg>
      <pc:sldChg chg="modSp mod">
        <pc:chgData name="ALESSIA SIMONE" userId="1042fb96-87f1-4c30-a006-a5d6922f13e8" providerId="ADAL" clId="{FA5515E7-3359-4885-9985-3AB3ADD938AC}" dt="2023-09-01T15:27:05.526" v="1926" actId="207"/>
        <pc:sldMkLst>
          <pc:docMk/>
          <pc:sldMk cId="0" sldId="260"/>
        </pc:sldMkLst>
        <pc:spChg chg="mod">
          <ac:chgData name="ALESSIA SIMONE" userId="1042fb96-87f1-4c30-a006-a5d6922f13e8" providerId="ADAL" clId="{FA5515E7-3359-4885-9985-3AB3ADD938AC}" dt="2023-09-01T15:27:05.526" v="1926" actId="207"/>
          <ac:spMkLst>
            <pc:docMk/>
            <pc:sldMk cId="0" sldId="260"/>
            <ac:spMk id="473" creationId="{00000000-0000-0000-0000-000000000000}"/>
          </ac:spMkLst>
        </pc:spChg>
        <pc:picChg chg="mod">
          <ac:chgData name="ALESSIA SIMONE" userId="1042fb96-87f1-4c30-a006-a5d6922f13e8" providerId="ADAL" clId="{FA5515E7-3359-4885-9985-3AB3ADD938AC}" dt="2023-09-01T14:06:32.509" v="588" actId="14100"/>
          <ac:picMkLst>
            <pc:docMk/>
            <pc:sldMk cId="0" sldId="260"/>
            <ac:picMk id="474" creationId="{00000000-0000-0000-0000-000000000000}"/>
          </ac:picMkLst>
        </pc:picChg>
      </pc:sldChg>
      <pc:sldChg chg="addSp delSp modSp mod delAnim modAnim">
        <pc:chgData name="ALESSIA SIMONE" userId="1042fb96-87f1-4c30-a006-a5d6922f13e8" providerId="ADAL" clId="{FA5515E7-3359-4885-9985-3AB3ADD938AC}" dt="2023-09-01T14:46:01.204" v="1209"/>
        <pc:sldMkLst>
          <pc:docMk/>
          <pc:sldMk cId="0" sldId="261"/>
        </pc:sldMkLst>
        <pc:picChg chg="add del mod">
          <ac:chgData name="ALESSIA SIMONE" userId="1042fb96-87f1-4c30-a006-a5d6922f13e8" providerId="ADAL" clId="{FA5515E7-3359-4885-9985-3AB3ADD938AC}" dt="2023-09-01T14:28:51.110" v="1204" actId="478"/>
          <ac:picMkLst>
            <pc:docMk/>
            <pc:sldMk cId="0" sldId="261"/>
            <ac:picMk id="2" creationId="{3ED917C6-F17D-FAAD-19C5-8456529E3BFA}"/>
          </ac:picMkLst>
        </pc:picChg>
        <pc:picChg chg="add del mod">
          <ac:chgData name="ALESSIA SIMONE" userId="1042fb96-87f1-4c30-a006-a5d6922f13e8" providerId="ADAL" clId="{FA5515E7-3359-4885-9985-3AB3ADD938AC}" dt="2023-09-01T14:45:29.762" v="1208" actId="478"/>
          <ac:picMkLst>
            <pc:docMk/>
            <pc:sldMk cId="0" sldId="261"/>
            <ac:picMk id="4" creationId="{8C576ACA-F993-6631-D412-7ABE46FA4794}"/>
          </ac:picMkLst>
        </pc:picChg>
        <pc:picChg chg="add mod">
          <ac:chgData name="ALESSIA SIMONE" userId="1042fb96-87f1-4c30-a006-a5d6922f13e8" providerId="ADAL" clId="{FA5515E7-3359-4885-9985-3AB3ADD938AC}" dt="2023-09-01T14:46:01.204" v="1209"/>
          <ac:picMkLst>
            <pc:docMk/>
            <pc:sldMk cId="0" sldId="261"/>
            <ac:picMk id="6" creationId="{037F6D6B-8766-4329-E508-36A117AAAE9A}"/>
          </ac:picMkLst>
        </pc:picChg>
        <pc:picChg chg="del">
          <ac:chgData name="ALESSIA SIMONE" userId="1042fb96-87f1-4c30-a006-a5d6922f13e8" providerId="ADAL" clId="{FA5515E7-3359-4885-9985-3AB3ADD938AC}" dt="2023-08-12T16:07:56.844" v="0" actId="478"/>
          <ac:picMkLst>
            <pc:docMk/>
            <pc:sldMk cId="0" sldId="261"/>
            <ac:picMk id="479" creationId="{00000000-0000-0000-0000-000000000000}"/>
          </ac:picMkLst>
        </pc:picChg>
      </pc:sldChg>
      <pc:sldChg chg="modSp mod">
        <pc:chgData name="ALESSIA SIMONE" userId="1042fb96-87f1-4c30-a006-a5d6922f13e8" providerId="ADAL" clId="{FA5515E7-3359-4885-9985-3AB3ADD938AC}" dt="2023-09-01T15:28:03.772" v="1941" actId="404"/>
        <pc:sldMkLst>
          <pc:docMk/>
          <pc:sldMk cId="0" sldId="263"/>
        </pc:sldMkLst>
        <pc:spChg chg="mod">
          <ac:chgData name="ALESSIA SIMONE" userId="1042fb96-87f1-4c30-a006-a5d6922f13e8" providerId="ADAL" clId="{FA5515E7-3359-4885-9985-3AB3ADD938AC}" dt="2023-09-01T15:28:03.772" v="1941" actId="404"/>
          <ac:spMkLst>
            <pc:docMk/>
            <pc:sldMk cId="0" sldId="263"/>
            <ac:spMk id="492" creationId="{00000000-0000-0000-0000-000000000000}"/>
          </ac:spMkLst>
        </pc:spChg>
      </pc:sldChg>
      <pc:sldChg chg="addSp delSp modSp mod">
        <pc:chgData name="ALESSIA SIMONE" userId="1042fb96-87f1-4c30-a006-a5d6922f13e8" providerId="ADAL" clId="{FA5515E7-3359-4885-9985-3AB3ADD938AC}" dt="2023-09-01T16:18:45.426" v="2191" actId="1076"/>
        <pc:sldMkLst>
          <pc:docMk/>
          <pc:sldMk cId="0" sldId="264"/>
        </pc:sldMkLst>
        <pc:spChg chg="del">
          <ac:chgData name="ALESSIA SIMONE" userId="1042fb96-87f1-4c30-a006-a5d6922f13e8" providerId="ADAL" clId="{FA5515E7-3359-4885-9985-3AB3ADD938AC}" dt="2023-09-01T13:51:23.577" v="181" actId="478"/>
          <ac:spMkLst>
            <pc:docMk/>
            <pc:sldMk cId="0" sldId="264"/>
            <ac:spMk id="498" creationId="{00000000-0000-0000-0000-000000000000}"/>
          </ac:spMkLst>
        </pc:spChg>
        <pc:picChg chg="del mod">
          <ac:chgData name="ALESSIA SIMONE" userId="1042fb96-87f1-4c30-a006-a5d6922f13e8" providerId="ADAL" clId="{FA5515E7-3359-4885-9985-3AB3ADD938AC}" dt="2023-09-01T16:18:31.664" v="2185" actId="478"/>
          <ac:picMkLst>
            <pc:docMk/>
            <pc:sldMk cId="0" sldId="264"/>
            <ac:picMk id="499" creationId="{00000000-0000-0000-0000-000000000000}"/>
          </ac:picMkLst>
        </pc:picChg>
        <pc:picChg chg="add mod">
          <ac:chgData name="ALESSIA SIMONE" userId="1042fb96-87f1-4c30-a006-a5d6922f13e8" providerId="ADAL" clId="{FA5515E7-3359-4885-9985-3AB3ADD938AC}" dt="2023-09-01T16:18:45.426" v="2191" actId="1076"/>
          <ac:picMkLst>
            <pc:docMk/>
            <pc:sldMk cId="0" sldId="264"/>
            <ac:picMk id="1026" creationId="{DD085362-E5B4-54CF-4996-3B50979D787A}"/>
          </ac:picMkLst>
        </pc:picChg>
      </pc:sldChg>
      <pc:sldChg chg="addSp delSp modSp mod">
        <pc:chgData name="ALESSIA SIMONE" userId="1042fb96-87f1-4c30-a006-a5d6922f13e8" providerId="ADAL" clId="{FA5515E7-3359-4885-9985-3AB3ADD938AC}" dt="2023-09-01T16:42:42.499" v="2305" actId="1076"/>
        <pc:sldMkLst>
          <pc:docMk/>
          <pc:sldMk cId="0" sldId="265"/>
        </pc:sldMkLst>
        <pc:spChg chg="add mod">
          <ac:chgData name="ALESSIA SIMONE" userId="1042fb96-87f1-4c30-a006-a5d6922f13e8" providerId="ADAL" clId="{FA5515E7-3359-4885-9985-3AB3ADD938AC}" dt="2023-09-01T16:41:39.465" v="2279" actId="20577"/>
          <ac:spMkLst>
            <pc:docMk/>
            <pc:sldMk cId="0" sldId="265"/>
            <ac:spMk id="2" creationId="{551804BA-F538-3C20-876B-68376B3D9464}"/>
          </ac:spMkLst>
        </pc:spChg>
        <pc:spChg chg="add mod">
          <ac:chgData name="ALESSIA SIMONE" userId="1042fb96-87f1-4c30-a006-a5d6922f13e8" providerId="ADAL" clId="{FA5515E7-3359-4885-9985-3AB3ADD938AC}" dt="2023-09-01T16:42:42.499" v="2305" actId="1076"/>
          <ac:spMkLst>
            <pc:docMk/>
            <pc:sldMk cId="0" sldId="265"/>
            <ac:spMk id="3" creationId="{03B6DA0F-8144-8429-85AC-27AD148A61ED}"/>
          </ac:spMkLst>
        </pc:spChg>
        <pc:spChg chg="mod">
          <ac:chgData name="ALESSIA SIMONE" userId="1042fb96-87f1-4c30-a006-a5d6922f13e8" providerId="ADAL" clId="{FA5515E7-3359-4885-9985-3AB3ADD938AC}" dt="2023-09-01T16:40:24.626" v="2255" actId="20577"/>
          <ac:spMkLst>
            <pc:docMk/>
            <pc:sldMk cId="0" sldId="265"/>
            <ac:spMk id="505" creationId="{00000000-0000-0000-0000-000000000000}"/>
          </ac:spMkLst>
        </pc:spChg>
        <pc:picChg chg="del mod">
          <ac:chgData name="ALESSIA SIMONE" userId="1042fb96-87f1-4c30-a006-a5d6922f13e8" providerId="ADAL" clId="{FA5515E7-3359-4885-9985-3AB3ADD938AC}" dt="2023-09-01T16:28:56.875" v="2192" actId="478"/>
          <ac:picMkLst>
            <pc:docMk/>
            <pc:sldMk cId="0" sldId="265"/>
            <ac:picMk id="506" creationId="{00000000-0000-0000-0000-000000000000}"/>
          </ac:picMkLst>
        </pc:picChg>
        <pc:picChg chg="del">
          <ac:chgData name="ALESSIA SIMONE" userId="1042fb96-87f1-4c30-a006-a5d6922f13e8" providerId="ADAL" clId="{FA5515E7-3359-4885-9985-3AB3ADD938AC}" dt="2023-09-01T16:39:11.360" v="2206" actId="478"/>
          <ac:picMkLst>
            <pc:docMk/>
            <pc:sldMk cId="0" sldId="265"/>
            <ac:picMk id="507" creationId="{00000000-0000-0000-0000-000000000000}"/>
          </ac:picMkLst>
        </pc:picChg>
        <pc:picChg chg="add mod">
          <ac:chgData name="ALESSIA SIMONE" userId="1042fb96-87f1-4c30-a006-a5d6922f13e8" providerId="ADAL" clId="{FA5515E7-3359-4885-9985-3AB3ADD938AC}" dt="2023-09-01T16:42:35.594" v="2304" actId="1076"/>
          <ac:picMkLst>
            <pc:docMk/>
            <pc:sldMk cId="0" sldId="265"/>
            <ac:picMk id="2050" creationId="{CEA34624-B991-B43E-34CF-BFADF4155CBA}"/>
          </ac:picMkLst>
        </pc:picChg>
        <pc:picChg chg="add mod">
          <ac:chgData name="ALESSIA SIMONE" userId="1042fb96-87f1-4c30-a006-a5d6922f13e8" providerId="ADAL" clId="{FA5515E7-3359-4885-9985-3AB3ADD938AC}" dt="2023-09-01T16:41:22.094" v="2260" actId="14100"/>
          <ac:picMkLst>
            <pc:docMk/>
            <pc:sldMk cId="0" sldId="265"/>
            <ac:picMk id="2052" creationId="{C3EF1B1C-B276-A202-88AA-AB9E71428593}"/>
          </ac:picMkLst>
        </pc:picChg>
      </pc:sldChg>
      <pc:sldChg chg="modSp mod">
        <pc:chgData name="ALESSIA SIMONE" userId="1042fb96-87f1-4c30-a006-a5d6922f13e8" providerId="ADAL" clId="{FA5515E7-3359-4885-9985-3AB3ADD938AC}" dt="2023-09-01T13:53:51.003" v="206" actId="404"/>
        <pc:sldMkLst>
          <pc:docMk/>
          <pc:sldMk cId="0" sldId="266"/>
        </pc:sldMkLst>
        <pc:spChg chg="mod">
          <ac:chgData name="ALESSIA SIMONE" userId="1042fb96-87f1-4c30-a006-a5d6922f13e8" providerId="ADAL" clId="{FA5515E7-3359-4885-9985-3AB3ADD938AC}" dt="2023-09-01T13:53:51.003" v="206" actId="404"/>
          <ac:spMkLst>
            <pc:docMk/>
            <pc:sldMk cId="0" sldId="266"/>
            <ac:spMk id="512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3:53:12.113" v="199" actId="12"/>
          <ac:spMkLst>
            <pc:docMk/>
            <pc:sldMk cId="0" sldId="266"/>
            <ac:spMk id="514" creationId="{00000000-0000-0000-0000-000000000000}"/>
          </ac:spMkLst>
        </pc:spChg>
        <pc:picChg chg="mod">
          <ac:chgData name="ALESSIA SIMONE" userId="1042fb96-87f1-4c30-a006-a5d6922f13e8" providerId="ADAL" clId="{FA5515E7-3359-4885-9985-3AB3ADD938AC}" dt="2023-09-01T13:53:22.908" v="201" actId="1076"/>
          <ac:picMkLst>
            <pc:docMk/>
            <pc:sldMk cId="0" sldId="266"/>
            <ac:picMk id="515" creationId="{00000000-0000-0000-0000-000000000000}"/>
          </ac:picMkLst>
        </pc:picChg>
      </pc:sldChg>
      <pc:sldChg chg="addSp modSp del mod">
        <pc:chgData name="ALESSIA SIMONE" userId="1042fb96-87f1-4c30-a006-a5d6922f13e8" providerId="ADAL" clId="{FA5515E7-3359-4885-9985-3AB3ADD938AC}" dt="2023-09-02T10:37:00.475" v="3297" actId="2696"/>
        <pc:sldMkLst>
          <pc:docMk/>
          <pc:sldMk cId="0" sldId="267"/>
        </pc:sldMkLst>
        <pc:spChg chg="add mod">
          <ac:chgData name="ALESSIA SIMONE" userId="1042fb96-87f1-4c30-a006-a5d6922f13e8" providerId="ADAL" clId="{FA5515E7-3359-4885-9985-3AB3ADD938AC}" dt="2023-09-02T10:31:09.579" v="3173" actId="571"/>
          <ac:spMkLst>
            <pc:docMk/>
            <pc:sldMk cId="0" sldId="267"/>
            <ac:spMk id="6" creationId="{73107F23-F114-A822-8391-9BB8FF3D8A4C}"/>
          </ac:spMkLst>
        </pc:spChg>
        <pc:spChg chg="add mod">
          <ac:chgData name="ALESSIA SIMONE" userId="1042fb96-87f1-4c30-a006-a5d6922f13e8" providerId="ADAL" clId="{FA5515E7-3359-4885-9985-3AB3ADD938AC}" dt="2023-09-02T10:31:09.579" v="3173" actId="571"/>
          <ac:spMkLst>
            <pc:docMk/>
            <pc:sldMk cId="0" sldId="267"/>
            <ac:spMk id="7" creationId="{3480CFB4-26A0-7065-C55F-E4FA26243D2B}"/>
          </ac:spMkLst>
        </pc:spChg>
        <pc:spChg chg="add mod">
          <ac:chgData name="ALESSIA SIMONE" userId="1042fb96-87f1-4c30-a006-a5d6922f13e8" providerId="ADAL" clId="{FA5515E7-3359-4885-9985-3AB3ADD938AC}" dt="2023-09-02T10:31:09.579" v="3173" actId="571"/>
          <ac:spMkLst>
            <pc:docMk/>
            <pc:sldMk cId="0" sldId="267"/>
            <ac:spMk id="8" creationId="{F7B6DFC8-8684-AB33-E9A3-DDEE4BE747D4}"/>
          </ac:spMkLst>
        </pc:spChg>
        <pc:spChg chg="add mod">
          <ac:chgData name="ALESSIA SIMONE" userId="1042fb96-87f1-4c30-a006-a5d6922f13e8" providerId="ADAL" clId="{FA5515E7-3359-4885-9985-3AB3ADD938AC}" dt="2023-09-02T10:31:09.579" v="3173" actId="571"/>
          <ac:spMkLst>
            <pc:docMk/>
            <pc:sldMk cId="0" sldId="267"/>
            <ac:spMk id="9" creationId="{65C893D0-6DE0-4281-1EE2-B9F1AB407207}"/>
          </ac:spMkLst>
        </pc:spChg>
        <pc:spChg chg="mod">
          <ac:chgData name="ALESSIA SIMONE" userId="1042fb96-87f1-4c30-a006-a5d6922f13e8" providerId="ADAL" clId="{FA5515E7-3359-4885-9985-3AB3ADD938AC}" dt="2023-09-01T16:56:16.453" v="2316" actId="14100"/>
          <ac:spMkLst>
            <pc:docMk/>
            <pc:sldMk cId="0" sldId="267"/>
            <ac:spMk id="520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6:58:04.378" v="2338" actId="1076"/>
          <ac:spMkLst>
            <pc:docMk/>
            <pc:sldMk cId="0" sldId="267"/>
            <ac:spMk id="525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3:58:35.808" v="434" actId="1076"/>
          <ac:spMkLst>
            <pc:docMk/>
            <pc:sldMk cId="0" sldId="267"/>
            <ac:spMk id="526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8:02:11.786" v="2377" actId="1076"/>
          <ac:spMkLst>
            <pc:docMk/>
            <pc:sldMk cId="0" sldId="267"/>
            <ac:spMk id="527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8:02:37.702" v="2382" actId="1076"/>
          <ac:spMkLst>
            <pc:docMk/>
            <pc:sldMk cId="0" sldId="267"/>
            <ac:spMk id="528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8:02:22.271" v="2379" actId="1076"/>
          <ac:spMkLst>
            <pc:docMk/>
            <pc:sldMk cId="0" sldId="267"/>
            <ac:spMk id="529" creationId="{00000000-0000-0000-0000-000000000000}"/>
          </ac:spMkLst>
        </pc:spChg>
        <pc:graphicFrameChg chg="add mod">
          <ac:chgData name="ALESSIA SIMONE" userId="1042fb96-87f1-4c30-a006-a5d6922f13e8" providerId="ADAL" clId="{FA5515E7-3359-4885-9985-3AB3ADD938AC}" dt="2023-09-02T10:31:09.579" v="3173" actId="571"/>
          <ac:graphicFrameMkLst>
            <pc:docMk/>
            <pc:sldMk cId="0" sldId="267"/>
            <ac:graphicFrameMk id="2" creationId="{ABE711E1-B8AC-8331-CD06-103CF62492CA}"/>
          </ac:graphicFrameMkLst>
        </pc:graphicFrameChg>
        <pc:graphicFrameChg chg="add mod">
          <ac:chgData name="ALESSIA SIMONE" userId="1042fb96-87f1-4c30-a006-a5d6922f13e8" providerId="ADAL" clId="{FA5515E7-3359-4885-9985-3AB3ADD938AC}" dt="2023-09-02T10:31:09.579" v="3173" actId="571"/>
          <ac:graphicFrameMkLst>
            <pc:docMk/>
            <pc:sldMk cId="0" sldId="267"/>
            <ac:graphicFrameMk id="3" creationId="{385D1C2C-1485-74D3-7C21-93BCF6687055}"/>
          </ac:graphicFrameMkLst>
        </pc:graphicFrameChg>
        <pc:graphicFrameChg chg="add mod">
          <ac:chgData name="ALESSIA SIMONE" userId="1042fb96-87f1-4c30-a006-a5d6922f13e8" providerId="ADAL" clId="{FA5515E7-3359-4885-9985-3AB3ADD938AC}" dt="2023-09-02T10:31:09.579" v="3173" actId="571"/>
          <ac:graphicFrameMkLst>
            <pc:docMk/>
            <pc:sldMk cId="0" sldId="267"/>
            <ac:graphicFrameMk id="4" creationId="{1FA45C38-7A25-9F97-23EE-20ADAEA1F6EC}"/>
          </ac:graphicFrameMkLst>
        </pc:graphicFrameChg>
        <pc:graphicFrameChg chg="add mod">
          <ac:chgData name="ALESSIA SIMONE" userId="1042fb96-87f1-4c30-a006-a5d6922f13e8" providerId="ADAL" clId="{FA5515E7-3359-4885-9985-3AB3ADD938AC}" dt="2023-09-02T10:31:09.579" v="3173" actId="571"/>
          <ac:graphicFrameMkLst>
            <pc:docMk/>
            <pc:sldMk cId="0" sldId="267"/>
            <ac:graphicFrameMk id="5" creationId="{6D7E3041-CD28-22CC-2686-93B8937D7B99}"/>
          </ac:graphicFrameMkLst>
        </pc:graphicFrameChg>
        <pc:graphicFrameChg chg="mod modGraphic">
          <ac:chgData name="ALESSIA SIMONE" userId="1042fb96-87f1-4c30-a006-a5d6922f13e8" providerId="ADAL" clId="{FA5515E7-3359-4885-9985-3AB3ADD938AC}" dt="2023-09-01T18:01:15.420" v="2360" actId="14100"/>
          <ac:graphicFrameMkLst>
            <pc:docMk/>
            <pc:sldMk cId="0" sldId="267"/>
            <ac:graphicFrameMk id="521" creationId="{00000000-0000-0000-0000-000000000000}"/>
          </ac:graphicFrameMkLst>
        </pc:graphicFrameChg>
        <pc:graphicFrameChg chg="mod modGraphic">
          <ac:chgData name="ALESSIA SIMONE" userId="1042fb96-87f1-4c30-a006-a5d6922f13e8" providerId="ADAL" clId="{FA5515E7-3359-4885-9985-3AB3ADD938AC}" dt="2023-09-01T18:02:41.234" v="2383" actId="1076"/>
          <ac:graphicFrameMkLst>
            <pc:docMk/>
            <pc:sldMk cId="0" sldId="267"/>
            <ac:graphicFrameMk id="522" creationId="{00000000-0000-0000-0000-000000000000}"/>
          </ac:graphicFrameMkLst>
        </pc:graphicFrameChg>
        <pc:graphicFrameChg chg="mod modGraphic">
          <ac:chgData name="ALESSIA SIMONE" userId="1042fb96-87f1-4c30-a006-a5d6922f13e8" providerId="ADAL" clId="{FA5515E7-3359-4885-9985-3AB3ADD938AC}" dt="2023-09-01T18:02:26.179" v="2380" actId="1076"/>
          <ac:graphicFrameMkLst>
            <pc:docMk/>
            <pc:sldMk cId="0" sldId="267"/>
            <ac:graphicFrameMk id="523" creationId="{00000000-0000-0000-0000-000000000000}"/>
          </ac:graphicFrameMkLst>
        </pc:graphicFrameChg>
        <pc:graphicFrameChg chg="mod modGraphic">
          <ac:chgData name="ALESSIA SIMONE" userId="1042fb96-87f1-4c30-a006-a5d6922f13e8" providerId="ADAL" clId="{FA5515E7-3359-4885-9985-3AB3ADD938AC}" dt="2023-09-01T18:02:29.068" v="2381" actId="14100"/>
          <ac:graphicFrameMkLst>
            <pc:docMk/>
            <pc:sldMk cId="0" sldId="267"/>
            <ac:graphicFrameMk id="524" creationId="{00000000-0000-0000-0000-000000000000}"/>
          </ac:graphicFrameMkLst>
        </pc:graphicFrameChg>
      </pc:sldChg>
      <pc:sldChg chg="addSp delSp modSp mod">
        <pc:chgData name="ALESSIA SIMONE" userId="1042fb96-87f1-4c30-a006-a5d6922f13e8" providerId="ADAL" clId="{FA5515E7-3359-4885-9985-3AB3ADD938AC}" dt="2023-09-02T10:27:36.586" v="3144" actId="1076"/>
        <pc:sldMkLst>
          <pc:docMk/>
          <pc:sldMk cId="0" sldId="268"/>
        </pc:sldMkLst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2" creationId="{C0E1A495-50D1-1FDA-6ED4-1A6F82F2582F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3" creationId="{9A74021D-A34A-B28C-093D-C99A5EB51D58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4" creationId="{073FE5E8-5EEE-10BB-35DD-E33A36140B8F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5" creationId="{58FD2241-ACC6-ACF4-3D65-814932FFD057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6" creationId="{A5A2B904-55B6-90F1-728E-CD31CF34401F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7" creationId="{AB6A5B1A-2896-3239-FCC4-C908639E6079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8" creationId="{9A0C4CE3-CE81-FC4F-E1E6-080E5020D432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9" creationId="{16C81DED-5579-F7E4-16E6-806A7C1FC742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10" creationId="{B6A32E62-0FF4-E62E-6041-E2D1AA280089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11" creationId="{1C039FC4-19E1-529F-29BC-4D69049080E1}"/>
          </ac:spMkLst>
        </pc:spChg>
        <pc:spChg chg="add del mod">
          <ac:chgData name="ALESSIA SIMONE" userId="1042fb96-87f1-4c30-a006-a5d6922f13e8" providerId="ADAL" clId="{FA5515E7-3359-4885-9985-3AB3ADD938AC}" dt="2023-09-01T18:09:14.517" v="2543"/>
          <ac:spMkLst>
            <pc:docMk/>
            <pc:sldMk cId="0" sldId="268"/>
            <ac:spMk id="12" creationId="{6B1E50EC-115A-9DBB-88CD-789523B70008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13" creationId="{4B5D0726-7C47-B4C9-00F5-5627E1D5F877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14" creationId="{E224D780-3025-FA0E-11B5-58FBAC0F29C9}"/>
          </ac:spMkLst>
        </pc:spChg>
        <pc:spChg chg="add mod">
          <ac:chgData name="ALESSIA SIMONE" userId="1042fb96-87f1-4c30-a006-a5d6922f13e8" providerId="ADAL" clId="{FA5515E7-3359-4885-9985-3AB3ADD938AC}" dt="2023-09-02T10:19:52.961" v="3057" actId="1076"/>
          <ac:spMkLst>
            <pc:docMk/>
            <pc:sldMk cId="0" sldId="268"/>
            <ac:spMk id="15" creationId="{D30871C1-F8CD-4D03-6539-8BEFFF4D306F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16" creationId="{0E6CBD40-B3E5-E075-2787-C3FEAFA0DDA2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17" creationId="{F0096EE6-8F2B-FC42-9C73-E96FE72EC97C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18" creationId="{6C08E2E1-1FBF-6210-8EDD-E30A97E1DC63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19" creationId="{A35505FD-4C94-D07B-0C13-5D8BC6D82D02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20" creationId="{CDE657F7-39B5-9FC2-55DB-03D304D1F1AB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21" creationId="{C2F424BC-473B-F9B4-3A7A-63125E399E82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22" creationId="{05DEE701-26B9-F120-C8B0-EA8CC5349A68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23" creationId="{CF86A4B3-F37E-6A5E-6430-237E6F3F7953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24" creationId="{47B66224-919F-821F-2897-97F50AD8CFF3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25" creationId="{07A071D7-C697-44A2-CF9F-D5ADDC0553A5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26" creationId="{0BD849C9-1122-3F0A-84F9-4D5B5D257C8E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27" creationId="{59FF1B68-4133-1FE0-4196-8EDADD9A6434}"/>
          </ac:spMkLst>
        </pc:spChg>
        <pc:spChg chg="add mod">
          <ac:chgData name="ALESSIA SIMONE" userId="1042fb96-87f1-4c30-a006-a5d6922f13e8" providerId="ADAL" clId="{FA5515E7-3359-4885-9985-3AB3ADD938AC}" dt="2023-09-02T10:11:28.734" v="2997" actId="571"/>
          <ac:spMkLst>
            <pc:docMk/>
            <pc:sldMk cId="0" sldId="268"/>
            <ac:spMk id="28" creationId="{31CDB636-457E-4388-2D3C-B10A50C99D7B}"/>
          </ac:spMkLst>
        </pc:spChg>
        <pc:spChg chg="add mod">
          <ac:chgData name="ALESSIA SIMONE" userId="1042fb96-87f1-4c30-a006-a5d6922f13e8" providerId="ADAL" clId="{FA5515E7-3359-4885-9985-3AB3ADD938AC}" dt="2023-09-02T10:25:29.780" v="3119" actId="404"/>
          <ac:spMkLst>
            <pc:docMk/>
            <pc:sldMk cId="0" sldId="268"/>
            <ac:spMk id="31" creationId="{A8A23AFE-B565-5507-0F6C-0CAE507D9D4C}"/>
          </ac:spMkLst>
        </pc:spChg>
        <pc:spChg chg="add mod">
          <ac:chgData name="ALESSIA SIMONE" userId="1042fb96-87f1-4c30-a006-a5d6922f13e8" providerId="ADAL" clId="{FA5515E7-3359-4885-9985-3AB3ADD938AC}" dt="2023-09-02T10:25:53.401" v="3122" actId="1076"/>
          <ac:spMkLst>
            <pc:docMk/>
            <pc:sldMk cId="0" sldId="268"/>
            <ac:spMk id="34" creationId="{95C02DE6-04E3-F352-D9F7-23350963CDA8}"/>
          </ac:spMkLst>
        </pc:spChg>
        <pc:spChg chg="add mod">
          <ac:chgData name="ALESSIA SIMONE" userId="1042fb96-87f1-4c30-a006-a5d6922f13e8" providerId="ADAL" clId="{FA5515E7-3359-4885-9985-3AB3ADD938AC}" dt="2023-09-02T10:26:23.843" v="3125" actId="1076"/>
          <ac:spMkLst>
            <pc:docMk/>
            <pc:sldMk cId="0" sldId="268"/>
            <ac:spMk id="37" creationId="{7CD3EC4F-0FF8-BA0C-146F-FD53FF854BAA}"/>
          </ac:spMkLst>
        </pc:spChg>
        <pc:spChg chg="add mod">
          <ac:chgData name="ALESSIA SIMONE" userId="1042fb96-87f1-4c30-a006-a5d6922f13e8" providerId="ADAL" clId="{FA5515E7-3359-4885-9985-3AB3ADD938AC}" dt="2023-09-02T10:27:01.155" v="3133" actId="1076"/>
          <ac:spMkLst>
            <pc:docMk/>
            <pc:sldMk cId="0" sldId="268"/>
            <ac:spMk id="42" creationId="{7EF937E4-3E15-CCCF-ECE6-BB1179D904AD}"/>
          </ac:spMkLst>
        </pc:spChg>
        <pc:spChg chg="add mod">
          <ac:chgData name="ALESSIA SIMONE" userId="1042fb96-87f1-4c30-a006-a5d6922f13e8" providerId="ADAL" clId="{FA5515E7-3359-4885-9985-3AB3ADD938AC}" dt="2023-09-02T10:27:36.586" v="3144" actId="1076"/>
          <ac:spMkLst>
            <pc:docMk/>
            <pc:sldMk cId="0" sldId="268"/>
            <ac:spMk id="43" creationId="{F99A71CA-5413-00D1-0143-7625F9744209}"/>
          </ac:spMkLst>
        </pc:spChg>
        <pc:spChg chg="mod">
          <ac:chgData name="ALESSIA SIMONE" userId="1042fb96-87f1-4c30-a006-a5d6922f13e8" providerId="ADAL" clId="{FA5515E7-3359-4885-9985-3AB3ADD938AC}" dt="2023-09-02T10:10:33.582" v="2988" actId="14100"/>
          <ac:spMkLst>
            <pc:docMk/>
            <pc:sldMk cId="0" sldId="268"/>
            <ac:spMk id="534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2T10:10:37.750" v="2989" actId="14100"/>
          <ac:spMkLst>
            <pc:docMk/>
            <pc:sldMk cId="0" sldId="268"/>
            <ac:spMk id="536" creationId="{00000000-0000-0000-0000-000000000000}"/>
          </ac:spMkLst>
        </pc:spChg>
        <pc:picChg chg="add mod">
          <ac:chgData name="ALESSIA SIMONE" userId="1042fb96-87f1-4c30-a006-a5d6922f13e8" providerId="ADAL" clId="{FA5515E7-3359-4885-9985-3AB3ADD938AC}" dt="2023-09-02T10:11:28.734" v="2997" actId="571"/>
          <ac:picMkLst>
            <pc:docMk/>
            <pc:sldMk cId="0" sldId="268"/>
            <ac:picMk id="12" creationId="{473F393E-2115-3DAC-112E-9A8BD06141ED}"/>
          </ac:picMkLst>
        </pc:picChg>
        <pc:picChg chg="add mod">
          <ac:chgData name="ALESSIA SIMONE" userId="1042fb96-87f1-4c30-a006-a5d6922f13e8" providerId="ADAL" clId="{FA5515E7-3359-4885-9985-3AB3ADD938AC}" dt="2023-09-02T10:25:20.729" v="3116" actId="1076"/>
          <ac:picMkLst>
            <pc:docMk/>
            <pc:sldMk cId="0" sldId="268"/>
            <ac:picMk id="30" creationId="{0FAEF158-C8FC-DF39-21EB-3802AA92C54C}"/>
          </ac:picMkLst>
        </pc:picChg>
        <pc:picChg chg="add mod">
          <ac:chgData name="ALESSIA SIMONE" userId="1042fb96-87f1-4c30-a006-a5d6922f13e8" providerId="ADAL" clId="{FA5515E7-3359-4885-9985-3AB3ADD938AC}" dt="2023-09-02T10:25:36.786" v="3120" actId="1076"/>
          <ac:picMkLst>
            <pc:docMk/>
            <pc:sldMk cId="0" sldId="268"/>
            <ac:picMk id="33" creationId="{E6EA52DD-365B-1B0D-CB66-4139E2A7BF81}"/>
          </ac:picMkLst>
        </pc:picChg>
        <pc:picChg chg="add mod">
          <ac:chgData name="ALESSIA SIMONE" userId="1042fb96-87f1-4c30-a006-a5d6922f13e8" providerId="ADAL" clId="{FA5515E7-3359-4885-9985-3AB3ADD938AC}" dt="2023-09-02T10:26:11.336" v="3123" actId="1076"/>
          <ac:picMkLst>
            <pc:docMk/>
            <pc:sldMk cId="0" sldId="268"/>
            <ac:picMk id="36" creationId="{C987ABB6-FC58-4B3D-3928-6C7E86ACA7E1}"/>
          </ac:picMkLst>
        </pc:picChg>
        <pc:picChg chg="add mod">
          <ac:chgData name="ALESSIA SIMONE" userId="1042fb96-87f1-4c30-a006-a5d6922f13e8" providerId="ADAL" clId="{FA5515E7-3359-4885-9985-3AB3ADD938AC}" dt="2023-09-02T10:26:37.127" v="3127" actId="208"/>
          <ac:picMkLst>
            <pc:docMk/>
            <pc:sldMk cId="0" sldId="268"/>
            <ac:picMk id="39" creationId="{25C5BE81-DB70-8EDB-2788-90C60ABF5AF6}"/>
          </ac:picMkLst>
        </pc:picChg>
        <pc:picChg chg="add mod">
          <ac:chgData name="ALESSIA SIMONE" userId="1042fb96-87f1-4c30-a006-a5d6922f13e8" providerId="ADAL" clId="{FA5515E7-3359-4885-9985-3AB3ADD938AC}" dt="2023-09-02T10:27:10.826" v="3134" actId="1076"/>
          <ac:picMkLst>
            <pc:docMk/>
            <pc:sldMk cId="0" sldId="268"/>
            <ac:picMk id="41" creationId="{146FDC94-2B13-09EE-0A65-C3E2C64AD772}"/>
          </ac:picMkLst>
        </pc:picChg>
        <pc:picChg chg="mod modCrop">
          <ac:chgData name="ALESSIA SIMONE" userId="1042fb96-87f1-4c30-a006-a5d6922f13e8" providerId="ADAL" clId="{FA5515E7-3359-4885-9985-3AB3ADD938AC}" dt="2023-09-02T10:19:52.961" v="3057" actId="1076"/>
          <ac:picMkLst>
            <pc:docMk/>
            <pc:sldMk cId="0" sldId="268"/>
            <ac:picMk id="535" creationId="{00000000-0000-0000-0000-000000000000}"/>
          </ac:picMkLst>
        </pc:picChg>
      </pc:sldChg>
      <pc:sldChg chg="modSp mod">
        <pc:chgData name="ALESSIA SIMONE" userId="1042fb96-87f1-4c30-a006-a5d6922f13e8" providerId="ADAL" clId="{FA5515E7-3359-4885-9985-3AB3ADD938AC}" dt="2023-09-20T09:34:48.117" v="4371" actId="20577"/>
        <pc:sldMkLst>
          <pc:docMk/>
          <pc:sldMk cId="0" sldId="270"/>
        </pc:sldMkLst>
        <pc:spChg chg="mod">
          <ac:chgData name="ALESSIA SIMONE" userId="1042fb96-87f1-4c30-a006-a5d6922f13e8" providerId="ADAL" clId="{FA5515E7-3359-4885-9985-3AB3ADD938AC}" dt="2023-09-20T09:30:13.604" v="4333" actId="20577"/>
          <ac:spMkLst>
            <pc:docMk/>
            <pc:sldMk cId="0" sldId="270"/>
            <ac:spMk id="547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3:55:33.737" v="237" actId="403"/>
          <ac:spMkLst>
            <pc:docMk/>
            <pc:sldMk cId="0" sldId="270"/>
            <ac:spMk id="548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3:55:39.579" v="244" actId="403"/>
          <ac:spMkLst>
            <pc:docMk/>
            <pc:sldMk cId="0" sldId="270"/>
            <ac:spMk id="549" creationId="{00000000-0000-0000-0000-000000000000}"/>
          </ac:spMkLst>
        </pc:spChg>
        <pc:graphicFrameChg chg="modGraphic">
          <ac:chgData name="ALESSIA SIMONE" userId="1042fb96-87f1-4c30-a006-a5d6922f13e8" providerId="ADAL" clId="{FA5515E7-3359-4885-9985-3AB3ADD938AC}" dt="2023-09-20T09:33:29.624" v="4353" actId="14100"/>
          <ac:graphicFrameMkLst>
            <pc:docMk/>
            <pc:sldMk cId="0" sldId="270"/>
            <ac:graphicFrameMk id="550" creationId="{00000000-0000-0000-0000-000000000000}"/>
          </ac:graphicFrameMkLst>
        </pc:graphicFrameChg>
        <pc:graphicFrameChg chg="modGraphic">
          <ac:chgData name="ALESSIA SIMONE" userId="1042fb96-87f1-4c30-a006-a5d6922f13e8" providerId="ADAL" clId="{FA5515E7-3359-4885-9985-3AB3ADD938AC}" dt="2023-09-20T09:34:48.117" v="4371" actId="20577"/>
          <ac:graphicFrameMkLst>
            <pc:docMk/>
            <pc:sldMk cId="0" sldId="270"/>
            <ac:graphicFrameMk id="554" creationId="{00000000-0000-0000-0000-000000000000}"/>
          </ac:graphicFrameMkLst>
        </pc:graphicFrameChg>
        <pc:graphicFrameChg chg="mod modGraphic">
          <ac:chgData name="ALESSIA SIMONE" userId="1042fb96-87f1-4c30-a006-a5d6922f13e8" providerId="ADAL" clId="{FA5515E7-3359-4885-9985-3AB3ADD938AC}" dt="2023-09-20T09:33:33.798" v="4354" actId="14100"/>
          <ac:graphicFrameMkLst>
            <pc:docMk/>
            <pc:sldMk cId="0" sldId="270"/>
            <ac:graphicFrameMk id="555" creationId="{00000000-0000-0000-0000-000000000000}"/>
          </ac:graphicFrameMkLst>
        </pc:graphicFrameChg>
      </pc:sldChg>
      <pc:sldChg chg="del">
        <pc:chgData name="ALESSIA SIMONE" userId="1042fb96-87f1-4c30-a006-a5d6922f13e8" providerId="ADAL" clId="{FA5515E7-3359-4885-9985-3AB3ADD938AC}" dt="2023-09-13T12:58:58.306" v="4205" actId="47"/>
        <pc:sldMkLst>
          <pc:docMk/>
          <pc:sldMk cId="0" sldId="271"/>
        </pc:sldMkLst>
      </pc:sldChg>
      <pc:sldChg chg="addSp delSp modSp mod">
        <pc:chgData name="ALESSIA SIMONE" userId="1042fb96-87f1-4c30-a006-a5d6922f13e8" providerId="ADAL" clId="{FA5515E7-3359-4885-9985-3AB3ADD938AC}" dt="2023-09-01T17:05:38.279" v="2358" actId="1076"/>
        <pc:sldMkLst>
          <pc:docMk/>
          <pc:sldMk cId="0" sldId="272"/>
        </pc:sldMkLst>
        <pc:picChg chg="add mod">
          <ac:chgData name="ALESSIA SIMONE" userId="1042fb96-87f1-4c30-a006-a5d6922f13e8" providerId="ADAL" clId="{FA5515E7-3359-4885-9985-3AB3ADD938AC}" dt="2023-09-01T17:05:38.279" v="2358" actId="1076"/>
          <ac:picMkLst>
            <pc:docMk/>
            <pc:sldMk cId="0" sldId="272"/>
            <ac:picMk id="2" creationId="{4F1B1A61-41AE-8033-CBF9-BF36FB7BEC3B}"/>
          </ac:picMkLst>
        </pc:picChg>
        <pc:picChg chg="del">
          <ac:chgData name="ALESSIA SIMONE" userId="1042fb96-87f1-4c30-a006-a5d6922f13e8" providerId="ADAL" clId="{FA5515E7-3359-4885-9985-3AB3ADD938AC}" dt="2023-09-01T16:44:48.557" v="2306" actId="478"/>
          <ac:picMkLst>
            <pc:docMk/>
            <pc:sldMk cId="0" sldId="272"/>
            <ac:picMk id="567" creationId="{00000000-0000-0000-0000-000000000000}"/>
          </ac:picMkLst>
        </pc:picChg>
      </pc:sldChg>
      <pc:sldChg chg="addSp delSp modSp mod">
        <pc:chgData name="ALESSIA SIMONE" userId="1042fb96-87f1-4c30-a006-a5d6922f13e8" providerId="ADAL" clId="{FA5515E7-3359-4885-9985-3AB3ADD938AC}" dt="2023-09-02T10:09:29.509" v="2985" actId="1076"/>
        <pc:sldMkLst>
          <pc:docMk/>
          <pc:sldMk cId="0" sldId="274"/>
        </pc:sldMkLst>
        <pc:spChg chg="mod">
          <ac:chgData name="ALESSIA SIMONE" userId="1042fb96-87f1-4c30-a006-a5d6922f13e8" providerId="ADAL" clId="{FA5515E7-3359-4885-9985-3AB3ADD938AC}" dt="2023-09-02T10:09:20.656" v="2984" actId="20577"/>
          <ac:spMkLst>
            <pc:docMk/>
            <pc:sldMk cId="0" sldId="274"/>
            <ac:spMk id="581" creationId="{00000000-0000-0000-0000-000000000000}"/>
          </ac:spMkLst>
        </pc:spChg>
        <pc:graphicFrameChg chg="add mod modGraphic">
          <ac:chgData name="ALESSIA SIMONE" userId="1042fb96-87f1-4c30-a006-a5d6922f13e8" providerId="ADAL" clId="{FA5515E7-3359-4885-9985-3AB3ADD938AC}" dt="2023-09-02T10:09:29.509" v="2985" actId="1076"/>
          <ac:graphicFrameMkLst>
            <pc:docMk/>
            <pc:sldMk cId="0" sldId="274"/>
            <ac:graphicFrameMk id="4" creationId="{95887637-7C37-7039-9754-F9FD42A03D69}"/>
          </ac:graphicFrameMkLst>
        </pc:graphicFrameChg>
        <pc:graphicFrameChg chg="add del mod modGraphic">
          <ac:chgData name="ALESSIA SIMONE" userId="1042fb96-87f1-4c30-a006-a5d6922f13e8" providerId="ADAL" clId="{FA5515E7-3359-4885-9985-3AB3ADD938AC}" dt="2023-09-02T09:59:55.113" v="2662" actId="478"/>
          <ac:graphicFrameMkLst>
            <pc:docMk/>
            <pc:sldMk cId="0" sldId="274"/>
            <ac:graphicFrameMk id="582" creationId="{00000000-0000-0000-0000-000000000000}"/>
          </ac:graphicFrameMkLst>
        </pc:graphicFrameChg>
        <pc:picChg chg="add del mod">
          <ac:chgData name="ALESSIA SIMONE" userId="1042fb96-87f1-4c30-a006-a5d6922f13e8" providerId="ADAL" clId="{FA5515E7-3359-4885-9985-3AB3ADD938AC}" dt="2023-09-02T10:03:28.102" v="2670" actId="478"/>
          <ac:picMkLst>
            <pc:docMk/>
            <pc:sldMk cId="0" sldId="274"/>
            <ac:picMk id="3" creationId="{032EC13A-0644-FBC7-1F12-A5970293EF2E}"/>
          </ac:picMkLst>
        </pc:picChg>
        <pc:picChg chg="add del mod">
          <ac:chgData name="ALESSIA SIMONE" userId="1042fb96-87f1-4c30-a006-a5d6922f13e8" providerId="ADAL" clId="{FA5515E7-3359-4885-9985-3AB3ADD938AC}" dt="2023-09-01T18:46:31.395" v="2633" actId="478"/>
          <ac:picMkLst>
            <pc:docMk/>
            <pc:sldMk cId="0" sldId="274"/>
            <ac:picMk id="3" creationId="{7D443BC8-0BF9-1DBB-54FA-C4B51B42F19B}"/>
          </ac:picMkLst>
        </pc:picChg>
        <pc:picChg chg="add mod">
          <ac:chgData name="ALESSIA SIMONE" userId="1042fb96-87f1-4c30-a006-a5d6922f13e8" providerId="ADAL" clId="{FA5515E7-3359-4885-9985-3AB3ADD938AC}" dt="2023-09-02T10:00:29.228" v="2668" actId="1076"/>
          <ac:picMkLst>
            <pc:docMk/>
            <pc:sldMk cId="0" sldId="274"/>
            <ac:picMk id="5" creationId="{F7B8233B-A4FB-E678-A076-D1D6996EC331}"/>
          </ac:picMkLst>
        </pc:picChg>
        <pc:picChg chg="del mod">
          <ac:chgData name="ALESSIA SIMONE" userId="1042fb96-87f1-4c30-a006-a5d6922f13e8" providerId="ADAL" clId="{FA5515E7-3359-4885-9985-3AB3ADD938AC}" dt="2023-09-01T18:43:12.631" v="2599" actId="478"/>
          <ac:picMkLst>
            <pc:docMk/>
            <pc:sldMk cId="0" sldId="274"/>
            <ac:picMk id="583" creationId="{00000000-0000-0000-0000-000000000000}"/>
          </ac:picMkLst>
        </pc:picChg>
      </pc:sldChg>
      <pc:sldChg chg="delSp modSp del mod">
        <pc:chgData name="ALESSIA SIMONE" userId="1042fb96-87f1-4c30-a006-a5d6922f13e8" providerId="ADAL" clId="{FA5515E7-3359-4885-9985-3AB3ADD938AC}" dt="2023-09-01T15:47:29.899" v="2184" actId="2696"/>
        <pc:sldMkLst>
          <pc:docMk/>
          <pc:sldMk cId="0" sldId="275"/>
        </pc:sldMkLst>
        <pc:spChg chg="mod">
          <ac:chgData name="ALESSIA SIMONE" userId="1042fb96-87f1-4c30-a006-a5d6922f13e8" providerId="ADAL" clId="{FA5515E7-3359-4885-9985-3AB3ADD938AC}" dt="2023-09-01T15:29:21.616" v="1945" actId="1076"/>
          <ac:spMkLst>
            <pc:docMk/>
            <pc:sldMk cId="0" sldId="275"/>
            <ac:spMk id="589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5:29:06.456" v="1943" actId="6549"/>
          <ac:spMkLst>
            <pc:docMk/>
            <pc:sldMk cId="0" sldId="275"/>
            <ac:spMk id="590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5:29:15.010" v="1944" actId="1076"/>
          <ac:spMkLst>
            <pc:docMk/>
            <pc:sldMk cId="0" sldId="275"/>
            <ac:spMk id="591" creationId="{00000000-0000-0000-0000-000000000000}"/>
          </ac:spMkLst>
        </pc:spChg>
        <pc:picChg chg="del">
          <ac:chgData name="ALESSIA SIMONE" userId="1042fb96-87f1-4c30-a006-a5d6922f13e8" providerId="ADAL" clId="{FA5515E7-3359-4885-9985-3AB3ADD938AC}" dt="2023-09-01T14:20:50.160" v="928" actId="478"/>
          <ac:picMkLst>
            <pc:docMk/>
            <pc:sldMk cId="0" sldId="275"/>
            <ac:picMk id="592" creationId="{00000000-0000-0000-0000-000000000000}"/>
          </ac:picMkLst>
        </pc:picChg>
        <pc:picChg chg="del">
          <ac:chgData name="ALESSIA SIMONE" userId="1042fb96-87f1-4c30-a006-a5d6922f13e8" providerId="ADAL" clId="{FA5515E7-3359-4885-9985-3AB3ADD938AC}" dt="2023-09-01T14:20:48.778" v="927" actId="478"/>
          <ac:picMkLst>
            <pc:docMk/>
            <pc:sldMk cId="0" sldId="275"/>
            <ac:picMk id="593" creationId="{00000000-0000-0000-0000-000000000000}"/>
          </ac:picMkLst>
        </pc:picChg>
        <pc:picChg chg="del">
          <ac:chgData name="ALESSIA SIMONE" userId="1042fb96-87f1-4c30-a006-a5d6922f13e8" providerId="ADAL" clId="{FA5515E7-3359-4885-9985-3AB3ADD938AC}" dt="2023-09-01T14:20:51.689" v="929" actId="478"/>
          <ac:picMkLst>
            <pc:docMk/>
            <pc:sldMk cId="0" sldId="275"/>
            <ac:picMk id="594" creationId="{00000000-0000-0000-0000-000000000000}"/>
          </ac:picMkLst>
        </pc:picChg>
      </pc:sldChg>
      <pc:sldChg chg="modSp mod">
        <pc:chgData name="ALESSIA SIMONE" userId="1042fb96-87f1-4c30-a006-a5d6922f13e8" providerId="ADAL" clId="{FA5515E7-3359-4885-9985-3AB3ADD938AC}" dt="2023-09-09T13:51:39.697" v="3923" actId="20577"/>
        <pc:sldMkLst>
          <pc:docMk/>
          <pc:sldMk cId="0" sldId="277"/>
        </pc:sldMkLst>
        <pc:spChg chg="mod">
          <ac:chgData name="ALESSIA SIMONE" userId="1042fb96-87f1-4c30-a006-a5d6922f13e8" providerId="ADAL" clId="{FA5515E7-3359-4885-9985-3AB3ADD938AC}" dt="2023-09-09T13:51:39.697" v="3923" actId="20577"/>
          <ac:spMkLst>
            <pc:docMk/>
            <pc:sldMk cId="0" sldId="277"/>
            <ac:spMk id="605" creationId="{00000000-0000-0000-0000-000000000000}"/>
          </ac:spMkLst>
        </pc:spChg>
      </pc:sldChg>
      <pc:sldChg chg="addSp delSp modSp add mod ord modAnim">
        <pc:chgData name="ALESSIA SIMONE" userId="1042fb96-87f1-4c30-a006-a5d6922f13e8" providerId="ADAL" clId="{FA5515E7-3359-4885-9985-3AB3ADD938AC}" dt="2023-09-20T09:36:01.983" v="4373" actId="1076"/>
        <pc:sldMkLst>
          <pc:docMk/>
          <pc:sldMk cId="1913810032" sldId="278"/>
        </pc:sldMkLst>
        <pc:spChg chg="add mod">
          <ac:chgData name="ALESSIA SIMONE" userId="1042fb96-87f1-4c30-a006-a5d6922f13e8" providerId="ADAL" clId="{FA5515E7-3359-4885-9985-3AB3ADD938AC}" dt="2023-09-20T09:27:47.527" v="4329" actId="27636"/>
          <ac:spMkLst>
            <pc:docMk/>
            <pc:sldMk cId="1913810032" sldId="278"/>
            <ac:spMk id="2" creationId="{A4C264D1-A79C-A91C-8454-CF01FF539D54}"/>
          </ac:spMkLst>
        </pc:spChg>
        <pc:spChg chg="add mod">
          <ac:chgData name="ALESSIA SIMONE" userId="1042fb96-87f1-4c30-a006-a5d6922f13e8" providerId="ADAL" clId="{FA5515E7-3359-4885-9985-3AB3ADD938AC}" dt="2023-09-20T09:25:00.825" v="4208"/>
          <ac:spMkLst>
            <pc:docMk/>
            <pc:sldMk cId="1913810032" sldId="278"/>
            <ac:spMk id="3" creationId="{BAEBE03C-1AD1-C990-B4B2-6F4BE1ED10F6}"/>
          </ac:spMkLst>
        </pc:spChg>
        <pc:spChg chg="add del mod">
          <ac:chgData name="ALESSIA SIMONE" userId="1042fb96-87f1-4c30-a006-a5d6922f13e8" providerId="ADAL" clId="{FA5515E7-3359-4885-9985-3AB3ADD938AC}" dt="2023-09-01T15:08:07.094" v="1602" actId="478"/>
          <ac:spMkLst>
            <pc:docMk/>
            <pc:sldMk cId="1913810032" sldId="278"/>
            <ac:spMk id="3" creationId="{FDBF0439-E0C7-F9B4-8EBB-B3254AE70FEF}"/>
          </ac:spMkLst>
        </pc:spChg>
        <pc:spChg chg="add mod">
          <ac:chgData name="ALESSIA SIMONE" userId="1042fb96-87f1-4c30-a006-a5d6922f13e8" providerId="ADAL" clId="{FA5515E7-3359-4885-9985-3AB3ADD938AC}" dt="2023-09-01T15:12:13.212" v="1678" actId="1582"/>
          <ac:spMkLst>
            <pc:docMk/>
            <pc:sldMk cId="1913810032" sldId="278"/>
            <ac:spMk id="8" creationId="{BFA16BAD-FD15-3C52-D85F-ED4A22A09F3C}"/>
          </ac:spMkLst>
        </pc:spChg>
        <pc:spChg chg="add mod">
          <ac:chgData name="ALESSIA SIMONE" userId="1042fb96-87f1-4c30-a006-a5d6922f13e8" providerId="ADAL" clId="{FA5515E7-3359-4885-9985-3AB3ADD938AC}" dt="2023-09-01T15:12:43.259" v="1682" actId="1076"/>
          <ac:spMkLst>
            <pc:docMk/>
            <pc:sldMk cId="1913810032" sldId="278"/>
            <ac:spMk id="9" creationId="{B1D6CBC9-3F8E-3B9E-ADF7-80666E8840EF}"/>
          </ac:spMkLst>
        </pc:spChg>
        <pc:spChg chg="mod">
          <ac:chgData name="ALESSIA SIMONE" userId="1042fb96-87f1-4c30-a006-a5d6922f13e8" providerId="ADAL" clId="{FA5515E7-3359-4885-9985-3AB3ADD938AC}" dt="2023-09-20T09:24:59.436" v="4207" actId="14100"/>
          <ac:spMkLst>
            <pc:docMk/>
            <pc:sldMk cId="1913810032" sldId="278"/>
            <ac:spMk id="588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5:24:53.703" v="1861" actId="20577"/>
          <ac:spMkLst>
            <pc:docMk/>
            <pc:sldMk cId="1913810032" sldId="278"/>
            <ac:spMk id="589" creationId="{00000000-0000-0000-0000-000000000000}"/>
          </ac:spMkLst>
        </pc:spChg>
        <pc:spChg chg="del">
          <ac:chgData name="ALESSIA SIMONE" userId="1042fb96-87f1-4c30-a006-a5d6922f13e8" providerId="ADAL" clId="{FA5515E7-3359-4885-9985-3AB3ADD938AC}" dt="2023-09-01T15:08:02.218" v="1601" actId="478"/>
          <ac:spMkLst>
            <pc:docMk/>
            <pc:sldMk cId="1913810032" sldId="278"/>
            <ac:spMk id="590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5:11:19.190" v="1671" actId="14100"/>
          <ac:spMkLst>
            <pc:docMk/>
            <pc:sldMk cId="1913810032" sldId="278"/>
            <ac:spMk id="591" creationId="{00000000-0000-0000-0000-000000000000}"/>
          </ac:spMkLst>
        </pc:spChg>
        <pc:picChg chg="add mod">
          <ac:chgData name="ALESSIA SIMONE" userId="1042fb96-87f1-4c30-a006-a5d6922f13e8" providerId="ADAL" clId="{FA5515E7-3359-4885-9985-3AB3ADD938AC}" dt="2023-09-20T09:36:01.983" v="4373" actId="1076"/>
          <ac:picMkLst>
            <pc:docMk/>
            <pc:sldMk cId="1913810032" sldId="278"/>
            <ac:picMk id="5" creationId="{62375C23-44A3-05B8-6939-49170FCC7BB9}"/>
          </ac:picMkLst>
        </pc:picChg>
        <pc:picChg chg="add del mod">
          <ac:chgData name="ALESSIA SIMONE" userId="1042fb96-87f1-4c30-a006-a5d6922f13e8" providerId="ADAL" clId="{FA5515E7-3359-4885-9985-3AB3ADD938AC}" dt="2023-09-01T15:44:48.387" v="2159" actId="478"/>
          <ac:picMkLst>
            <pc:docMk/>
            <pc:sldMk cId="1913810032" sldId="278"/>
            <ac:picMk id="5" creationId="{63B5F4CF-727B-6969-1AA0-A55083DBE6FF}"/>
          </ac:picMkLst>
        </pc:picChg>
        <pc:picChg chg="add del mod">
          <ac:chgData name="ALESSIA SIMONE" userId="1042fb96-87f1-4c30-a006-a5d6922f13e8" providerId="ADAL" clId="{FA5515E7-3359-4885-9985-3AB3ADD938AC}" dt="2023-09-01T15:44:34.893" v="2155" actId="478"/>
          <ac:picMkLst>
            <pc:docMk/>
            <pc:sldMk cId="1913810032" sldId="278"/>
            <ac:picMk id="7" creationId="{4AFB4FDC-C8BE-DC57-B866-0E7546C29791}"/>
          </ac:picMkLst>
        </pc:picChg>
        <pc:picChg chg="add mod">
          <ac:chgData name="ALESSIA SIMONE" userId="1042fb96-87f1-4c30-a006-a5d6922f13e8" providerId="ADAL" clId="{FA5515E7-3359-4885-9985-3AB3ADD938AC}" dt="2023-09-01T15:46:00.346" v="2164" actId="207"/>
          <ac:picMkLst>
            <pc:docMk/>
            <pc:sldMk cId="1913810032" sldId="278"/>
            <ac:picMk id="10" creationId="{D687886F-47FE-AB50-DD69-F3100C4038E4}"/>
          </ac:picMkLst>
        </pc:picChg>
        <pc:picChg chg="add mod">
          <ac:chgData name="ALESSIA SIMONE" userId="1042fb96-87f1-4c30-a006-a5d6922f13e8" providerId="ADAL" clId="{FA5515E7-3359-4885-9985-3AB3ADD938AC}" dt="2023-09-01T15:45:44.017" v="2163" actId="207"/>
          <ac:picMkLst>
            <pc:docMk/>
            <pc:sldMk cId="1913810032" sldId="278"/>
            <ac:picMk id="12" creationId="{93673309-76F3-7193-4FB6-988F5BE582BB}"/>
          </ac:picMkLst>
        </pc:picChg>
      </pc:sldChg>
      <pc:sldChg chg="modSp new del mod">
        <pc:chgData name="ALESSIA SIMONE" userId="1042fb96-87f1-4c30-a006-a5d6922f13e8" providerId="ADAL" clId="{FA5515E7-3359-4885-9985-3AB3ADD938AC}" dt="2023-09-01T14:17:45.029" v="826" actId="47"/>
        <pc:sldMkLst>
          <pc:docMk/>
          <pc:sldMk cId="4265069125" sldId="278"/>
        </pc:sldMkLst>
        <pc:spChg chg="mod">
          <ac:chgData name="ALESSIA SIMONE" userId="1042fb96-87f1-4c30-a006-a5d6922f13e8" providerId="ADAL" clId="{FA5515E7-3359-4885-9985-3AB3ADD938AC}" dt="2023-09-01T14:16:43.198" v="712" actId="20577"/>
          <ac:spMkLst>
            <pc:docMk/>
            <pc:sldMk cId="4265069125" sldId="278"/>
            <ac:spMk id="2" creationId="{1B892C2F-8B8B-A96A-4B6C-9486526BFDB7}"/>
          </ac:spMkLst>
        </pc:spChg>
        <pc:spChg chg="mod">
          <ac:chgData name="ALESSIA SIMONE" userId="1042fb96-87f1-4c30-a006-a5d6922f13e8" providerId="ADAL" clId="{FA5515E7-3359-4885-9985-3AB3ADD938AC}" dt="2023-09-01T14:17:08.208" v="825" actId="20577"/>
          <ac:spMkLst>
            <pc:docMk/>
            <pc:sldMk cId="4265069125" sldId="278"/>
            <ac:spMk id="3" creationId="{91EBF4F3-82E8-5D47-B587-F121354C4BA0}"/>
          </ac:spMkLst>
        </pc:spChg>
      </pc:sldChg>
      <pc:sldChg chg="addSp delSp modSp add mod ord delAnim modAnim">
        <pc:chgData name="ALESSIA SIMONE" userId="1042fb96-87f1-4c30-a006-a5d6922f13e8" providerId="ADAL" clId="{FA5515E7-3359-4885-9985-3AB3ADD938AC}" dt="2023-09-20T10:44:41.951" v="4649" actId="27636"/>
        <pc:sldMkLst>
          <pc:docMk/>
          <pc:sldMk cId="145910178" sldId="279"/>
        </pc:sldMkLst>
        <pc:spChg chg="add del mod">
          <ac:chgData name="ALESSIA SIMONE" userId="1042fb96-87f1-4c30-a006-a5d6922f13e8" providerId="ADAL" clId="{FA5515E7-3359-4885-9985-3AB3ADD938AC}" dt="2023-09-20T10:42:42.188" v="4552" actId="478"/>
          <ac:spMkLst>
            <pc:docMk/>
            <pc:sldMk cId="145910178" sldId="279"/>
            <ac:spMk id="2" creationId="{88C1E404-9294-5CDD-10CD-EBC3DB5EAD9B}"/>
          </ac:spMkLst>
        </pc:spChg>
        <pc:spChg chg="add mod">
          <ac:chgData name="ALESSIA SIMONE" userId="1042fb96-87f1-4c30-a006-a5d6922f13e8" providerId="ADAL" clId="{FA5515E7-3359-4885-9985-3AB3ADD938AC}" dt="2023-09-07T15:04:03.344" v="3471" actId="14100"/>
          <ac:spMkLst>
            <pc:docMk/>
            <pc:sldMk cId="145910178" sldId="279"/>
            <ac:spMk id="3" creationId="{AFEAF164-1A00-5F57-05E7-D30B32148390}"/>
          </ac:spMkLst>
        </pc:spChg>
        <pc:spChg chg="add mod">
          <ac:chgData name="ALESSIA SIMONE" userId="1042fb96-87f1-4c30-a006-a5d6922f13e8" providerId="ADAL" clId="{FA5515E7-3359-4885-9985-3AB3ADD938AC}" dt="2023-09-07T15:04:07.451" v="3472" actId="14100"/>
          <ac:spMkLst>
            <pc:docMk/>
            <pc:sldMk cId="145910178" sldId="279"/>
            <ac:spMk id="4" creationId="{7C6BEB46-5222-9EC9-71C7-41E98FDBBF3A}"/>
          </ac:spMkLst>
        </pc:spChg>
        <pc:spChg chg="add del mod">
          <ac:chgData name="ALESSIA SIMONE" userId="1042fb96-87f1-4c30-a006-a5d6922f13e8" providerId="ADAL" clId="{FA5515E7-3359-4885-9985-3AB3ADD938AC}" dt="2023-09-02T14:09:33.945" v="3392" actId="478"/>
          <ac:spMkLst>
            <pc:docMk/>
            <pc:sldMk cId="145910178" sldId="279"/>
            <ac:spMk id="5" creationId="{2E4FA9B8-B470-92C8-7D22-C9F76E591996}"/>
          </ac:spMkLst>
        </pc:spChg>
        <pc:spChg chg="add mod">
          <ac:chgData name="ALESSIA SIMONE" userId="1042fb96-87f1-4c30-a006-a5d6922f13e8" providerId="ADAL" clId="{FA5515E7-3359-4885-9985-3AB3ADD938AC}" dt="2023-09-09T13:52:38.202" v="3971" actId="403"/>
          <ac:spMkLst>
            <pc:docMk/>
            <pc:sldMk cId="145910178" sldId="279"/>
            <ac:spMk id="5" creationId="{8C43EBD3-1014-EFCC-3A7A-C31450739A0E}"/>
          </ac:spMkLst>
        </pc:spChg>
        <pc:spChg chg="add del mod">
          <ac:chgData name="ALESSIA SIMONE" userId="1042fb96-87f1-4c30-a006-a5d6922f13e8" providerId="ADAL" clId="{FA5515E7-3359-4885-9985-3AB3ADD938AC}" dt="2023-09-07T15:02:59.450" v="3432"/>
          <ac:spMkLst>
            <pc:docMk/>
            <pc:sldMk cId="145910178" sldId="279"/>
            <ac:spMk id="6" creationId="{6091CC83-C5F8-FE68-DE5E-E79B72D839DC}"/>
          </ac:spMkLst>
        </pc:spChg>
        <pc:spChg chg="add mod">
          <ac:chgData name="ALESSIA SIMONE" userId="1042fb96-87f1-4c30-a006-a5d6922f13e8" providerId="ADAL" clId="{FA5515E7-3359-4885-9985-3AB3ADD938AC}" dt="2023-09-01T15:38:11.602" v="2138" actId="693"/>
          <ac:spMkLst>
            <pc:docMk/>
            <pc:sldMk cId="145910178" sldId="279"/>
            <ac:spMk id="10" creationId="{3085F0E4-F00C-A6A8-65FD-FF0A10ECC191}"/>
          </ac:spMkLst>
        </pc:spChg>
        <pc:spChg chg="add del mod">
          <ac:chgData name="ALESSIA SIMONE" userId="1042fb96-87f1-4c30-a006-a5d6922f13e8" providerId="ADAL" clId="{FA5515E7-3359-4885-9985-3AB3ADD938AC}" dt="2023-09-02T14:10:56.379" v="3410" actId="478"/>
          <ac:spMkLst>
            <pc:docMk/>
            <pc:sldMk cId="145910178" sldId="279"/>
            <ac:spMk id="16" creationId="{DE292B67-661E-D7BE-AE77-DCAA425ADAD4}"/>
          </ac:spMkLst>
        </pc:spChg>
        <pc:spChg chg="add del mod">
          <ac:chgData name="ALESSIA SIMONE" userId="1042fb96-87f1-4c30-a006-a5d6922f13e8" providerId="ADAL" clId="{FA5515E7-3359-4885-9985-3AB3ADD938AC}" dt="2023-09-20T10:43:58.312" v="4615" actId="478"/>
          <ac:spMkLst>
            <pc:docMk/>
            <pc:sldMk cId="145910178" sldId="279"/>
            <ac:spMk id="17" creationId="{56310F72-9B4F-A5E7-0ED4-09340F5F75AF}"/>
          </ac:spMkLst>
        </pc:spChg>
        <pc:spChg chg="add mod">
          <ac:chgData name="ALESSIA SIMONE" userId="1042fb96-87f1-4c30-a006-a5d6922f13e8" providerId="ADAL" clId="{FA5515E7-3359-4885-9985-3AB3ADD938AC}" dt="2023-09-20T10:44:41.951" v="4649" actId="27636"/>
          <ac:spMkLst>
            <pc:docMk/>
            <pc:sldMk cId="145910178" sldId="279"/>
            <ac:spMk id="18" creationId="{B9D2F48F-2A70-79D6-20D5-0C3C672D3A51}"/>
          </ac:spMkLst>
        </pc:spChg>
        <pc:spChg chg="add del mod">
          <ac:chgData name="ALESSIA SIMONE" userId="1042fb96-87f1-4c30-a006-a5d6922f13e8" providerId="ADAL" clId="{FA5515E7-3359-4885-9985-3AB3ADD938AC}" dt="2023-09-02T14:09:26.138" v="3389" actId="478"/>
          <ac:spMkLst>
            <pc:docMk/>
            <pc:sldMk cId="145910178" sldId="279"/>
            <ac:spMk id="19" creationId="{23BE2195-AC9A-B2AD-87DE-CAF5C012513D}"/>
          </ac:spMkLst>
        </pc:spChg>
        <pc:spChg chg="mod">
          <ac:chgData name="ALESSIA SIMONE" userId="1042fb96-87f1-4c30-a006-a5d6922f13e8" providerId="ADAL" clId="{FA5515E7-3359-4885-9985-3AB3ADD938AC}" dt="2023-09-20T09:24:49.973" v="4206" actId="1076"/>
          <ac:spMkLst>
            <pc:docMk/>
            <pc:sldMk cId="145910178" sldId="279"/>
            <ac:spMk id="588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2T14:09:41.310" v="3394" actId="14100"/>
          <ac:spMkLst>
            <pc:docMk/>
            <pc:sldMk cId="145910178" sldId="279"/>
            <ac:spMk id="589" creationId="{00000000-0000-0000-0000-000000000000}"/>
          </ac:spMkLst>
        </pc:spChg>
        <pc:spChg chg="mod">
          <ac:chgData name="ALESSIA SIMONE" userId="1042fb96-87f1-4c30-a006-a5d6922f13e8" providerId="ADAL" clId="{FA5515E7-3359-4885-9985-3AB3ADD938AC}" dt="2023-09-01T15:33:26.500" v="1986" actId="1076"/>
          <ac:spMkLst>
            <pc:docMk/>
            <pc:sldMk cId="145910178" sldId="279"/>
            <ac:spMk id="591" creationId="{00000000-0000-0000-0000-000000000000}"/>
          </ac:spMkLst>
        </pc:spChg>
        <pc:picChg chg="del mod">
          <ac:chgData name="ALESSIA SIMONE" userId="1042fb96-87f1-4c30-a006-a5d6922f13e8" providerId="ADAL" clId="{FA5515E7-3359-4885-9985-3AB3ADD938AC}" dt="2023-09-02T10:04:32.714" v="2678" actId="478"/>
          <ac:picMkLst>
            <pc:docMk/>
            <pc:sldMk cId="145910178" sldId="279"/>
            <ac:picMk id="5" creationId="{63B5F4CF-727B-6969-1AA0-A55083DBE6FF}"/>
          </ac:picMkLst>
        </pc:picChg>
        <pc:picChg chg="add mod">
          <ac:chgData name="ALESSIA SIMONE" userId="1042fb96-87f1-4c30-a006-a5d6922f13e8" providerId="ADAL" clId="{FA5515E7-3359-4885-9985-3AB3ADD938AC}" dt="2023-09-20T09:36:19.906" v="4377" actId="1076"/>
          <ac:picMkLst>
            <pc:docMk/>
            <pc:sldMk cId="145910178" sldId="279"/>
            <ac:picMk id="6" creationId="{58F3EC47-658A-D8E2-5C5B-F29EB613B037}"/>
          </ac:picMkLst>
        </pc:picChg>
        <pc:picChg chg="add mod">
          <ac:chgData name="ALESSIA SIMONE" userId="1042fb96-87f1-4c30-a006-a5d6922f13e8" providerId="ADAL" clId="{FA5515E7-3359-4885-9985-3AB3ADD938AC}" dt="2023-09-02T14:05:08.987" v="3348" actId="571"/>
          <ac:picMkLst>
            <pc:docMk/>
            <pc:sldMk cId="145910178" sldId="279"/>
            <ac:picMk id="7" creationId="{03AD6945-BA46-B75F-07D4-8793C297D1BC}"/>
          </ac:picMkLst>
        </pc:picChg>
        <pc:picChg chg="del mod">
          <ac:chgData name="ALESSIA SIMONE" userId="1042fb96-87f1-4c30-a006-a5d6922f13e8" providerId="ADAL" clId="{FA5515E7-3359-4885-9985-3AB3ADD938AC}" dt="2023-09-02T10:04:31.021" v="2677" actId="478"/>
          <ac:picMkLst>
            <pc:docMk/>
            <pc:sldMk cId="145910178" sldId="279"/>
            <ac:picMk id="7" creationId="{4AFB4FDC-C8BE-DC57-B866-0E7546C29791}"/>
          </ac:picMkLst>
        </pc:picChg>
        <pc:picChg chg="add del mod">
          <ac:chgData name="ALESSIA SIMONE" userId="1042fb96-87f1-4c30-a006-a5d6922f13e8" providerId="ADAL" clId="{FA5515E7-3359-4885-9985-3AB3ADD938AC}" dt="2023-09-20T09:36:16.524" v="4375" actId="478"/>
          <ac:picMkLst>
            <pc:docMk/>
            <pc:sldMk cId="145910178" sldId="279"/>
            <ac:picMk id="11" creationId="{C4D1125D-E563-15BB-B865-108283CD41D1}"/>
          </ac:picMkLst>
        </pc:picChg>
        <pc:picChg chg="add mod">
          <ac:chgData name="ALESSIA SIMONE" userId="1042fb96-87f1-4c30-a006-a5d6922f13e8" providerId="ADAL" clId="{FA5515E7-3359-4885-9985-3AB3ADD938AC}" dt="2023-09-01T15:43:56.264" v="2153" actId="1076"/>
          <ac:picMkLst>
            <pc:docMk/>
            <pc:sldMk cId="145910178" sldId="279"/>
            <ac:picMk id="12" creationId="{0D24EBFE-EE5F-170D-0B5D-7C8029AB4C8A}"/>
          </ac:picMkLst>
        </pc:picChg>
        <pc:picChg chg="add mod">
          <ac:chgData name="ALESSIA SIMONE" userId="1042fb96-87f1-4c30-a006-a5d6922f13e8" providerId="ADAL" clId="{FA5515E7-3359-4885-9985-3AB3ADD938AC}" dt="2023-09-02T10:04:42.708" v="2681" actId="1076"/>
          <ac:picMkLst>
            <pc:docMk/>
            <pc:sldMk cId="145910178" sldId="279"/>
            <ac:picMk id="13" creationId="{D59C34D9-E754-EA99-4B36-6FE1D6621CDB}"/>
          </ac:picMkLst>
        </pc:picChg>
        <pc:picChg chg="add mod">
          <ac:chgData name="ALESSIA SIMONE" userId="1042fb96-87f1-4c30-a006-a5d6922f13e8" providerId="ADAL" clId="{FA5515E7-3359-4885-9985-3AB3ADD938AC}" dt="2023-09-01T15:43:28.129" v="2146" actId="1076"/>
          <ac:picMkLst>
            <pc:docMk/>
            <pc:sldMk cId="145910178" sldId="279"/>
            <ac:picMk id="14" creationId="{DA708C46-00A6-44A3-0B40-7E87E24A90B2}"/>
          </ac:picMkLst>
        </pc:picChg>
        <pc:picChg chg="add mod">
          <ac:chgData name="ALESSIA SIMONE" userId="1042fb96-87f1-4c30-a006-a5d6922f13e8" providerId="ADAL" clId="{FA5515E7-3359-4885-9985-3AB3ADD938AC}" dt="2023-09-02T10:04:46.427" v="2682" actId="1076"/>
          <ac:picMkLst>
            <pc:docMk/>
            <pc:sldMk cId="145910178" sldId="279"/>
            <ac:picMk id="15" creationId="{4341BA4F-FE6E-D569-0B08-6E06006AC456}"/>
          </ac:picMkLst>
        </pc:picChg>
        <pc:picChg chg="add del mod">
          <ac:chgData name="ALESSIA SIMONE" userId="1042fb96-87f1-4c30-a006-a5d6922f13e8" providerId="ADAL" clId="{FA5515E7-3359-4885-9985-3AB3ADD938AC}" dt="2023-09-01T15:44:26.014" v="2154" actId="478"/>
          <ac:picMkLst>
            <pc:docMk/>
            <pc:sldMk cId="145910178" sldId="279"/>
            <ac:picMk id="16" creationId="{3FED2365-F638-687C-8A9A-96D61A78C251}"/>
          </ac:picMkLst>
        </pc:picChg>
        <pc:picChg chg="add del mod">
          <ac:chgData name="ALESSIA SIMONE" userId="1042fb96-87f1-4c30-a006-a5d6922f13e8" providerId="ADAL" clId="{FA5515E7-3359-4885-9985-3AB3ADD938AC}" dt="2023-09-02T14:11:20.673" v="3414" actId="478"/>
          <ac:picMkLst>
            <pc:docMk/>
            <pc:sldMk cId="145910178" sldId="279"/>
            <ac:picMk id="17" creationId="{85B64355-A37A-85D5-701A-0B3520C23571}"/>
          </ac:picMkLst>
        </pc:picChg>
        <pc:picChg chg="add del mod">
          <ac:chgData name="ALESSIA SIMONE" userId="1042fb96-87f1-4c30-a006-a5d6922f13e8" providerId="ADAL" clId="{FA5515E7-3359-4885-9985-3AB3ADD938AC}" dt="2023-09-02T14:11:12.860" v="3412" actId="478"/>
          <ac:picMkLst>
            <pc:docMk/>
            <pc:sldMk cId="145910178" sldId="279"/>
            <ac:picMk id="18" creationId="{096EC8F4-6B40-AB95-77C9-9D600B05E51A}"/>
          </ac:picMkLst>
        </pc:picChg>
        <pc:picChg chg="add del mod">
          <ac:chgData name="ALESSIA SIMONE" userId="1042fb96-87f1-4c30-a006-a5d6922f13e8" providerId="ADAL" clId="{FA5515E7-3359-4885-9985-3AB3ADD938AC}" dt="2023-09-02T10:03:32.816" v="2671" actId="478"/>
          <ac:picMkLst>
            <pc:docMk/>
            <pc:sldMk cId="145910178" sldId="279"/>
            <ac:picMk id="18" creationId="{190A9561-43BD-3474-CF05-84FE954ABE82}"/>
          </ac:picMkLst>
        </pc:picChg>
        <pc:picChg chg="add del mod">
          <ac:chgData name="ALESSIA SIMONE" userId="1042fb96-87f1-4c30-a006-a5d6922f13e8" providerId="ADAL" clId="{FA5515E7-3359-4885-9985-3AB3ADD938AC}" dt="2023-09-02T14:11:05.468" v="3411" actId="478"/>
          <ac:picMkLst>
            <pc:docMk/>
            <pc:sldMk cId="145910178" sldId="279"/>
            <ac:picMk id="20" creationId="{B6FF136C-268A-2B66-F697-2D4313B4CAE0}"/>
          </ac:picMkLst>
        </pc:picChg>
      </pc:sldChg>
      <pc:sldChg chg="addSp delSp modSp new mod modClrScheme chgLayout">
        <pc:chgData name="ALESSIA SIMONE" userId="1042fb96-87f1-4c30-a006-a5d6922f13e8" providerId="ADAL" clId="{FA5515E7-3359-4885-9985-3AB3ADD938AC}" dt="2023-09-02T10:43:13.674" v="3333" actId="404"/>
        <pc:sldMkLst>
          <pc:docMk/>
          <pc:sldMk cId="557571868" sldId="280"/>
        </pc:sldMkLst>
        <pc:spChg chg="del mod ord">
          <ac:chgData name="ALESSIA SIMONE" userId="1042fb96-87f1-4c30-a006-a5d6922f13e8" providerId="ADAL" clId="{FA5515E7-3359-4885-9985-3AB3ADD938AC}" dt="2023-09-02T10:30:48.982" v="3146" actId="700"/>
          <ac:spMkLst>
            <pc:docMk/>
            <pc:sldMk cId="557571868" sldId="280"/>
            <ac:spMk id="2" creationId="{DEEEC14F-9B78-3119-720E-1A6FDB2B57EA}"/>
          </ac:spMkLst>
        </pc:spChg>
        <pc:spChg chg="del">
          <ac:chgData name="ALESSIA SIMONE" userId="1042fb96-87f1-4c30-a006-a5d6922f13e8" providerId="ADAL" clId="{FA5515E7-3359-4885-9985-3AB3ADD938AC}" dt="2023-09-02T10:30:48.982" v="3146" actId="700"/>
          <ac:spMkLst>
            <pc:docMk/>
            <pc:sldMk cId="557571868" sldId="280"/>
            <ac:spMk id="3" creationId="{E04AB7F2-BEC5-4AD1-C7BD-34353A0CACDB}"/>
          </ac:spMkLst>
        </pc:spChg>
        <pc:spChg chg="del mod ord">
          <ac:chgData name="ALESSIA SIMONE" userId="1042fb96-87f1-4c30-a006-a5d6922f13e8" providerId="ADAL" clId="{FA5515E7-3359-4885-9985-3AB3ADD938AC}" dt="2023-09-02T10:30:48.982" v="3146" actId="700"/>
          <ac:spMkLst>
            <pc:docMk/>
            <pc:sldMk cId="557571868" sldId="280"/>
            <ac:spMk id="4" creationId="{A954D6D3-4B6B-AF73-9439-4002C1E4CADF}"/>
          </ac:spMkLst>
        </pc:spChg>
        <pc:spChg chg="add mod ord">
          <ac:chgData name="ALESSIA SIMONE" userId="1042fb96-87f1-4c30-a006-a5d6922f13e8" providerId="ADAL" clId="{FA5515E7-3359-4885-9985-3AB3ADD938AC}" dt="2023-09-02T10:34:37.461" v="3284" actId="404"/>
          <ac:spMkLst>
            <pc:docMk/>
            <pc:sldMk cId="557571868" sldId="280"/>
            <ac:spMk id="5" creationId="{CB60D828-7DE1-4412-B57B-5BE14466485F}"/>
          </ac:spMkLst>
        </pc:spChg>
        <pc:spChg chg="add del mod ord">
          <ac:chgData name="ALESSIA SIMONE" userId="1042fb96-87f1-4c30-a006-a5d6922f13e8" providerId="ADAL" clId="{FA5515E7-3359-4885-9985-3AB3ADD938AC}" dt="2023-09-02T10:33:26.221" v="3256" actId="478"/>
          <ac:spMkLst>
            <pc:docMk/>
            <pc:sldMk cId="557571868" sldId="280"/>
            <ac:spMk id="6" creationId="{7074631B-36DF-0CD9-B3E5-DA7ACC110890}"/>
          </ac:spMkLst>
        </pc:spChg>
        <pc:spChg chg="add del mod">
          <ac:chgData name="ALESSIA SIMONE" userId="1042fb96-87f1-4c30-a006-a5d6922f13e8" providerId="ADAL" clId="{FA5515E7-3359-4885-9985-3AB3ADD938AC}" dt="2023-09-02T10:32:21.472" v="3176" actId="478"/>
          <ac:spMkLst>
            <pc:docMk/>
            <pc:sldMk cId="557571868" sldId="280"/>
            <ac:spMk id="11" creationId="{3658D4D3-D103-EC4D-7890-60EAD8A8CDAB}"/>
          </ac:spMkLst>
        </pc:spChg>
        <pc:spChg chg="add del mod">
          <ac:chgData name="ALESSIA SIMONE" userId="1042fb96-87f1-4c30-a006-a5d6922f13e8" providerId="ADAL" clId="{FA5515E7-3359-4885-9985-3AB3ADD938AC}" dt="2023-09-02T10:32:18.326" v="3175" actId="478"/>
          <ac:spMkLst>
            <pc:docMk/>
            <pc:sldMk cId="557571868" sldId="280"/>
            <ac:spMk id="12" creationId="{32B0C066-3EDB-416E-EA95-9B8641A7AA06}"/>
          </ac:spMkLst>
        </pc:spChg>
        <pc:spChg chg="add del mod">
          <ac:chgData name="ALESSIA SIMONE" userId="1042fb96-87f1-4c30-a006-a5d6922f13e8" providerId="ADAL" clId="{FA5515E7-3359-4885-9985-3AB3ADD938AC}" dt="2023-09-02T10:32:18.326" v="3175" actId="478"/>
          <ac:spMkLst>
            <pc:docMk/>
            <pc:sldMk cId="557571868" sldId="280"/>
            <ac:spMk id="13" creationId="{35ED82F6-C8B4-5481-A49F-48F740F884CB}"/>
          </ac:spMkLst>
        </pc:spChg>
        <pc:spChg chg="add del mod">
          <ac:chgData name="ALESSIA SIMONE" userId="1042fb96-87f1-4c30-a006-a5d6922f13e8" providerId="ADAL" clId="{FA5515E7-3359-4885-9985-3AB3ADD938AC}" dt="2023-09-02T10:32:18.326" v="3175" actId="478"/>
          <ac:spMkLst>
            <pc:docMk/>
            <pc:sldMk cId="557571868" sldId="280"/>
            <ac:spMk id="14" creationId="{555589E5-40D9-B61A-D5D4-48E06ACC0402}"/>
          </ac:spMkLst>
        </pc:spChg>
        <pc:spChg chg="add mod">
          <ac:chgData name="ALESSIA SIMONE" userId="1042fb96-87f1-4c30-a006-a5d6922f13e8" providerId="ADAL" clId="{FA5515E7-3359-4885-9985-3AB3ADD938AC}" dt="2023-09-02T10:33:06.311" v="3255" actId="207"/>
          <ac:spMkLst>
            <pc:docMk/>
            <pc:sldMk cId="557571868" sldId="280"/>
            <ac:spMk id="15" creationId="{CEE3480B-9FF1-1697-E7E1-93181090F87D}"/>
          </ac:spMkLst>
        </pc:spChg>
        <pc:spChg chg="add del mod">
          <ac:chgData name="ALESSIA SIMONE" userId="1042fb96-87f1-4c30-a006-a5d6922f13e8" providerId="ADAL" clId="{FA5515E7-3359-4885-9985-3AB3ADD938AC}" dt="2023-09-02T10:33:29.749" v="3258" actId="478"/>
          <ac:spMkLst>
            <pc:docMk/>
            <pc:sldMk cId="557571868" sldId="280"/>
            <ac:spMk id="17" creationId="{0FC5AD26-27A3-68A8-599A-3F33D9DB16D6}"/>
          </ac:spMkLst>
        </pc:spChg>
        <pc:spChg chg="add mod">
          <ac:chgData name="ALESSIA SIMONE" userId="1042fb96-87f1-4c30-a006-a5d6922f13e8" providerId="ADAL" clId="{FA5515E7-3359-4885-9985-3AB3ADD938AC}" dt="2023-09-02T10:43:02.266" v="3325" actId="404"/>
          <ac:spMkLst>
            <pc:docMk/>
            <pc:sldMk cId="557571868" sldId="280"/>
            <ac:spMk id="19" creationId="{721B9EA8-1625-5152-5E59-414747878984}"/>
          </ac:spMkLst>
        </pc:spChg>
        <pc:spChg chg="add mod">
          <ac:chgData name="ALESSIA SIMONE" userId="1042fb96-87f1-4c30-a006-a5d6922f13e8" providerId="ADAL" clId="{FA5515E7-3359-4885-9985-3AB3ADD938AC}" dt="2023-09-02T10:43:04.997" v="3326" actId="403"/>
          <ac:spMkLst>
            <pc:docMk/>
            <pc:sldMk cId="557571868" sldId="280"/>
            <ac:spMk id="21" creationId="{E95F982A-3A5A-4D7F-5426-5ECF2CA5EE2A}"/>
          </ac:spMkLst>
        </pc:spChg>
        <pc:spChg chg="add mod">
          <ac:chgData name="ALESSIA SIMONE" userId="1042fb96-87f1-4c30-a006-a5d6922f13e8" providerId="ADAL" clId="{FA5515E7-3359-4885-9985-3AB3ADD938AC}" dt="2023-09-02T10:43:08.203" v="3329" actId="403"/>
          <ac:spMkLst>
            <pc:docMk/>
            <pc:sldMk cId="557571868" sldId="280"/>
            <ac:spMk id="23" creationId="{780497CA-247B-3750-6846-C0283BEAC50E}"/>
          </ac:spMkLst>
        </pc:spChg>
        <pc:spChg chg="add mod">
          <ac:chgData name="ALESSIA SIMONE" userId="1042fb96-87f1-4c30-a006-a5d6922f13e8" providerId="ADAL" clId="{FA5515E7-3359-4885-9985-3AB3ADD938AC}" dt="2023-09-02T10:43:13.674" v="3333" actId="404"/>
          <ac:spMkLst>
            <pc:docMk/>
            <pc:sldMk cId="557571868" sldId="280"/>
            <ac:spMk id="25" creationId="{8EDC9BE3-91D1-AC1E-1EF4-4BCA43876DA7}"/>
          </ac:spMkLst>
        </pc:spChg>
        <pc:graphicFrameChg chg="add del mod">
          <ac:chgData name="ALESSIA SIMONE" userId="1042fb96-87f1-4c30-a006-a5d6922f13e8" providerId="ADAL" clId="{FA5515E7-3359-4885-9985-3AB3ADD938AC}" dt="2023-09-02T10:32:18.326" v="3175" actId="478"/>
          <ac:graphicFrameMkLst>
            <pc:docMk/>
            <pc:sldMk cId="557571868" sldId="280"/>
            <ac:graphicFrameMk id="7" creationId="{4A1EA909-F2DB-AA6E-8CC1-8A4F33B53E34}"/>
          </ac:graphicFrameMkLst>
        </pc:graphicFrameChg>
        <pc:graphicFrameChg chg="add del mod">
          <ac:chgData name="ALESSIA SIMONE" userId="1042fb96-87f1-4c30-a006-a5d6922f13e8" providerId="ADAL" clId="{FA5515E7-3359-4885-9985-3AB3ADD938AC}" dt="2023-09-02T10:32:18.326" v="3175" actId="478"/>
          <ac:graphicFrameMkLst>
            <pc:docMk/>
            <pc:sldMk cId="557571868" sldId="280"/>
            <ac:graphicFrameMk id="8" creationId="{652AA78B-AFDA-E9E2-D89D-C2192A6C4CC1}"/>
          </ac:graphicFrameMkLst>
        </pc:graphicFrameChg>
        <pc:graphicFrameChg chg="add del mod">
          <ac:chgData name="ALESSIA SIMONE" userId="1042fb96-87f1-4c30-a006-a5d6922f13e8" providerId="ADAL" clId="{FA5515E7-3359-4885-9985-3AB3ADD938AC}" dt="2023-09-02T10:32:18.326" v="3175" actId="478"/>
          <ac:graphicFrameMkLst>
            <pc:docMk/>
            <pc:sldMk cId="557571868" sldId="280"/>
            <ac:graphicFrameMk id="9" creationId="{BE9E8C3C-ABC3-8F10-C535-659078C33AEA}"/>
          </ac:graphicFrameMkLst>
        </pc:graphicFrameChg>
        <pc:graphicFrameChg chg="add del mod">
          <ac:chgData name="ALESSIA SIMONE" userId="1042fb96-87f1-4c30-a006-a5d6922f13e8" providerId="ADAL" clId="{FA5515E7-3359-4885-9985-3AB3ADD938AC}" dt="2023-09-02T10:32:18.326" v="3175" actId="478"/>
          <ac:graphicFrameMkLst>
            <pc:docMk/>
            <pc:sldMk cId="557571868" sldId="280"/>
            <ac:graphicFrameMk id="10" creationId="{AA9A5D29-D870-82E9-2D5D-E0EAF1FC9D45}"/>
          </ac:graphicFrameMkLst>
        </pc:graphicFrameChg>
        <pc:graphicFrameChg chg="add mod modGraphic">
          <ac:chgData name="ALESSIA SIMONE" userId="1042fb96-87f1-4c30-a006-a5d6922f13e8" providerId="ADAL" clId="{FA5515E7-3359-4885-9985-3AB3ADD938AC}" dt="2023-09-02T10:40:46.650" v="3299" actId="1076"/>
          <ac:graphicFrameMkLst>
            <pc:docMk/>
            <pc:sldMk cId="557571868" sldId="280"/>
            <ac:graphicFrameMk id="18" creationId="{A3D5A8D1-3969-6243-FD51-6C9D705EC0F4}"/>
          </ac:graphicFrameMkLst>
        </pc:graphicFrameChg>
        <pc:graphicFrameChg chg="add mod modGraphic">
          <ac:chgData name="ALESSIA SIMONE" userId="1042fb96-87f1-4c30-a006-a5d6922f13e8" providerId="ADAL" clId="{FA5515E7-3359-4885-9985-3AB3ADD938AC}" dt="2023-09-02T10:41:52.362" v="3311" actId="1076"/>
          <ac:graphicFrameMkLst>
            <pc:docMk/>
            <pc:sldMk cId="557571868" sldId="280"/>
            <ac:graphicFrameMk id="20" creationId="{64C2AAE9-3D7F-2A81-2556-1D02E1D75B52}"/>
          </ac:graphicFrameMkLst>
        </pc:graphicFrameChg>
        <pc:graphicFrameChg chg="add mod modGraphic">
          <ac:chgData name="ALESSIA SIMONE" userId="1042fb96-87f1-4c30-a006-a5d6922f13e8" providerId="ADAL" clId="{FA5515E7-3359-4885-9985-3AB3ADD938AC}" dt="2023-09-02T10:42:07.989" v="3314" actId="1076"/>
          <ac:graphicFrameMkLst>
            <pc:docMk/>
            <pc:sldMk cId="557571868" sldId="280"/>
            <ac:graphicFrameMk id="22" creationId="{4677F747-6137-30D9-1C62-D56982567EE1}"/>
          </ac:graphicFrameMkLst>
        </pc:graphicFrameChg>
        <pc:graphicFrameChg chg="add mod modGraphic">
          <ac:chgData name="ALESSIA SIMONE" userId="1042fb96-87f1-4c30-a006-a5d6922f13e8" providerId="ADAL" clId="{FA5515E7-3359-4885-9985-3AB3ADD938AC}" dt="2023-09-02T10:42:40.756" v="3322" actId="207"/>
          <ac:graphicFrameMkLst>
            <pc:docMk/>
            <pc:sldMk cId="557571868" sldId="280"/>
            <ac:graphicFrameMk id="24" creationId="{9CBA0ADB-53D8-3038-FD13-7CA36894AB1E}"/>
          </ac:graphicFrameMkLst>
        </pc:graphicFrameChg>
      </pc:sldChg>
      <pc:sldMasterChg chg="delSldLayout">
        <pc:chgData name="ALESSIA SIMONE" userId="1042fb96-87f1-4c30-a006-a5d6922f13e8" providerId="ADAL" clId="{FA5515E7-3359-4885-9985-3AB3ADD938AC}" dt="2023-09-13T12:58:58.306" v="4205" actId="47"/>
        <pc:sldMasterMkLst>
          <pc:docMk/>
          <pc:sldMasterMk cId="0" sldId="2147483666"/>
        </pc:sldMasterMkLst>
        <pc:sldLayoutChg chg="del">
          <pc:chgData name="ALESSIA SIMONE" userId="1042fb96-87f1-4c30-a006-a5d6922f13e8" providerId="ADAL" clId="{FA5515E7-3359-4885-9985-3AB3ADD938AC}" dt="2023-09-13T12:58:58.306" v="4205" actId="47"/>
          <pc:sldLayoutMkLst>
            <pc:docMk/>
            <pc:sldMasterMk cId="0" sldId="2147483666"/>
            <pc:sldLayoutMk cId="0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5ef3632e2a_0_2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5ef3632e2a_0_2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5ef3632e2a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5ef3632e2a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5ef3632e2a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5ef3632e2a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5ef3632e2a_0_2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5ef3632e2a_0_2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5ed6ebe1e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5ed6ebe1e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5ed6ebe1e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5ed6ebe1e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7d2969d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67d2969d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67cb4f7f1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67cb4f7f1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67cb4f7f1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67cb4f7f1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389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5ed6ebe1e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5ed6ebe1e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5ef3632e2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5ef3632e2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ef3632e2a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ef3632e2a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ef3632e2a_0_1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ef3632e2a_0_1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67cb4f7f1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67cb4f7f1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71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5ef3632e2a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5ef3632e2a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5ef3632e2a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5ef3632e2a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5ef3632e2a_0_2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5ef3632e2a_0_2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5ef3632e2a_0_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5ef3632e2a_0_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5f15deb9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5f15deb9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zato 1">
  <p:cSld name="AUTOLAYOUT_1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13"/>
          <p:cNvGrpSpPr/>
          <p:nvPr/>
        </p:nvGrpSpPr>
        <p:grpSpPr>
          <a:xfrm>
            <a:off x="10350" y="10500"/>
            <a:ext cx="9123300" cy="5122500"/>
            <a:chOff x="10350" y="10500"/>
            <a:chExt cx="9123300" cy="5122500"/>
          </a:xfrm>
        </p:grpSpPr>
        <p:sp>
          <p:nvSpPr>
            <p:cNvPr id="57" name="Google Shape;57;p13"/>
            <p:cNvSpPr/>
            <p:nvPr/>
          </p:nvSpPr>
          <p:spPr>
            <a:xfrm>
              <a:off x="10350" y="10500"/>
              <a:ext cx="9123300" cy="5122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81125" y="181125"/>
              <a:ext cx="8795400" cy="478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11650" y="645325"/>
            <a:ext cx="5482500" cy="165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811650" y="2530150"/>
            <a:ext cx="2465100" cy="193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3346263" y="2530150"/>
            <a:ext cx="2465100" cy="193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3"/>
          </p:nvPr>
        </p:nvSpPr>
        <p:spPr>
          <a:xfrm>
            <a:off x="5880875" y="2530813"/>
            <a:ext cx="2465100" cy="193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zato 2">
  <p:cSld name="AUTOLAYOUT_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zato">
  <p:cSld name="AUTOLAYOUT_4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" name="Google Shape;74;p15"/>
          <p:cNvCxnSpPr/>
          <p:nvPr/>
        </p:nvCxnSpPr>
        <p:spPr>
          <a:xfrm>
            <a:off x="466325" y="353995"/>
            <a:ext cx="6600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49300" y="450120"/>
            <a:ext cx="3898200" cy="411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zato 4">
  <p:cSld name="AUTOLAYOUT_6">
    <p:bg>
      <p:bgPr>
        <a:solidFill>
          <a:srgbClr val="FFFFF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7"/>
          <p:cNvGrpSpPr/>
          <p:nvPr/>
        </p:nvGrpSpPr>
        <p:grpSpPr>
          <a:xfrm>
            <a:off x="0" y="0"/>
            <a:ext cx="9144153" cy="5143624"/>
            <a:chOff x="-77" y="25"/>
            <a:chExt cx="9144153" cy="5143624"/>
          </a:xfrm>
        </p:grpSpPr>
        <p:sp>
          <p:nvSpPr>
            <p:cNvPr id="123" name="Google Shape;123;p17"/>
            <p:cNvSpPr/>
            <p:nvPr/>
          </p:nvSpPr>
          <p:spPr>
            <a:xfrm rot="-5400000">
              <a:off x="-47653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 rot="-5400000">
              <a:off x="-47653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 rot="-5400000">
              <a:off x="-47653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 rot="-5400000">
              <a:off x="-47653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 rot="-5400000">
              <a:off x="-47653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 rot="5400000">
              <a:off x="714198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 rot="-5400000">
              <a:off x="714322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 rot="5400000">
              <a:off x="714198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 rot="-5400000">
              <a:off x="714322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 rot="5400000">
              <a:off x="714198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 rot="-5400000">
              <a:off x="714322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 rot="5400000">
              <a:off x="714198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 rot="5400000">
              <a:off x="714198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 rot="-5400000">
              <a:off x="714322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 rot="5400000">
              <a:off x="714198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 rot="-5400000">
              <a:off x="714322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5400000">
              <a:off x="147617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 rot="-5400000">
              <a:off x="1476296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 rot="5400000">
              <a:off x="147617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 rot="-5400000">
              <a:off x="1476296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 rot="5400000">
              <a:off x="147617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 rot="-5400000">
              <a:off x="1476296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 rot="5400000">
              <a:off x="147617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 rot="5400000">
              <a:off x="147617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 rot="-5400000">
              <a:off x="1476296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 rot="5400000">
              <a:off x="147617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 rot="-5400000">
              <a:off x="1476296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 rot="5400000">
              <a:off x="2238147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 rot="-5400000">
              <a:off x="2238271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 rot="5400000">
              <a:off x="2238147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 rot="-5400000">
              <a:off x="2238271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 rot="5400000">
              <a:off x="2238147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 rot="-5400000">
              <a:off x="2238271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 rot="5400000">
              <a:off x="2238147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5400000">
              <a:off x="2238147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 rot="-5400000">
              <a:off x="2238271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 rot="5400000">
              <a:off x="2238147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rot="-5400000">
              <a:off x="2238271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 rot="5400000">
              <a:off x="300017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rot="-5400000">
              <a:off x="3000297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5400000">
              <a:off x="300017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 rot="-5400000">
              <a:off x="3000297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5400000">
              <a:off x="300017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 rot="-5400000">
              <a:off x="3000297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 rot="5400000">
              <a:off x="300017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 rot="5400000">
              <a:off x="300017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 rot="-5400000">
              <a:off x="3000297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 rot="5400000">
              <a:off x="300017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 rot="-5400000">
              <a:off x="3000297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 rot="5400000">
              <a:off x="3762251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rot="-5400000">
              <a:off x="3762374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 rot="5400000">
              <a:off x="3762251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 rot="-5400000">
              <a:off x="3762374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5400000">
              <a:off x="3762251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 rot="-5400000">
              <a:off x="3762374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 rot="5400000">
              <a:off x="3762251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 rot="5400000">
              <a:off x="3762251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 rot="-5400000">
              <a:off x="3762374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 rot="5400000">
              <a:off x="3762251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 rot="-5400000">
              <a:off x="3762374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 rot="5400000">
              <a:off x="-47777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 rot="5400000">
              <a:off x="-47777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 rot="5400000">
              <a:off x="-47777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 rot="5400000">
              <a:off x="-47777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 rot="-5400000">
              <a:off x="166697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 rot="5400000">
              <a:off x="-47777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 rot="5400000">
              <a:off x="-47777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 rot="-5400000" flipH="1">
              <a:off x="166697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 rot="-5400000">
              <a:off x="928672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 rot="-5400000" flipH="1">
              <a:off x="928672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 rot="-5400000">
              <a:off x="1690646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 rot="-5400000" flipH="1">
              <a:off x="1690646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 rot="-5400000">
              <a:off x="2452621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 rot="-5400000" flipH="1">
              <a:off x="2452621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 rot="-5400000">
              <a:off x="3214647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 rot="-5400000" flipH="1">
              <a:off x="3214647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 rot="-5400000">
              <a:off x="3976724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 rot="-5400000" flipH="1">
              <a:off x="3976724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 rot="-5400000">
              <a:off x="4524349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 rot="-5400000">
              <a:off x="4524349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 rot="-5400000">
              <a:off x="4524349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 rot="-5400000">
              <a:off x="4524349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 rot="-5400000">
              <a:off x="4524349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 rot="5400000">
              <a:off x="5286200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 rot="-5400000">
              <a:off x="5286324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 rot="5400000">
              <a:off x="5286200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 rot="-5400000">
              <a:off x="5286324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 rot="5400000">
              <a:off x="5286200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 rot="-5400000">
              <a:off x="5286324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 rot="5400000">
              <a:off x="5286200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 rot="5400000">
              <a:off x="5286200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 rot="-5400000">
              <a:off x="5286324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 rot="5400000">
              <a:off x="5286200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 rot="-5400000">
              <a:off x="5286324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7"/>
            <p:cNvSpPr/>
            <p:nvPr/>
          </p:nvSpPr>
          <p:spPr>
            <a:xfrm rot="5400000">
              <a:off x="604817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7"/>
            <p:cNvSpPr/>
            <p:nvPr/>
          </p:nvSpPr>
          <p:spPr>
            <a:xfrm rot="-5400000">
              <a:off x="6048298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 rot="5400000">
              <a:off x="604817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 rot="-5400000">
              <a:off x="6048298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 rot="5400000">
              <a:off x="604817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 rot="-5400000">
              <a:off x="6048298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 rot="5400000">
              <a:off x="604817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 rot="5400000">
              <a:off x="604817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 rot="-5400000">
              <a:off x="6048298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 rot="5400000">
              <a:off x="604817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 rot="-5400000">
              <a:off x="6048298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 rot="5400000">
              <a:off x="6810149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 rot="-5400000">
              <a:off x="6810273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 rot="5400000">
              <a:off x="6810149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 rot="-5400000">
              <a:off x="6810273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 rot="5400000">
              <a:off x="6810149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 rot="-5400000">
              <a:off x="6810273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 rot="5400000">
              <a:off x="6810149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 rot="5400000">
              <a:off x="6810149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 rot="-5400000">
              <a:off x="6810273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 rot="5400000">
              <a:off x="6810149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7"/>
            <p:cNvSpPr/>
            <p:nvPr/>
          </p:nvSpPr>
          <p:spPr>
            <a:xfrm rot="-5400000">
              <a:off x="6810273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7"/>
            <p:cNvSpPr/>
            <p:nvPr/>
          </p:nvSpPr>
          <p:spPr>
            <a:xfrm rot="5400000">
              <a:off x="757217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7"/>
            <p:cNvSpPr/>
            <p:nvPr/>
          </p:nvSpPr>
          <p:spPr>
            <a:xfrm rot="-5400000">
              <a:off x="7572299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7"/>
            <p:cNvSpPr/>
            <p:nvPr/>
          </p:nvSpPr>
          <p:spPr>
            <a:xfrm rot="5400000">
              <a:off x="757217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7"/>
            <p:cNvSpPr/>
            <p:nvPr/>
          </p:nvSpPr>
          <p:spPr>
            <a:xfrm rot="-5400000">
              <a:off x="7572299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 rot="5400000">
              <a:off x="757217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 rot="-5400000">
              <a:off x="7572299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 rot="5400000">
              <a:off x="757217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 rot="5400000">
              <a:off x="757217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 rot="-5400000">
              <a:off x="7572299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5400000">
              <a:off x="757217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 rot="-5400000">
              <a:off x="7572299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5400000">
              <a:off x="8334253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 rot="-5400000">
              <a:off x="8334377" y="219061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 rot="5400000">
              <a:off x="8334253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 rot="-5400000">
              <a:off x="8334377" y="304787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 rot="5400000">
              <a:off x="8334253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 rot="-5400000">
              <a:off x="8334377" y="390514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 rot="5400000">
              <a:off x="8334253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 rot="5400000">
              <a:off x="8334253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 rot="-5400000">
              <a:off x="8334377" y="47618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 rot="5400000">
              <a:off x="8334253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 rot="-5400000">
              <a:off x="8334377" y="13334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 rot="5400000">
              <a:off x="4524225" y="176215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 rot="5400000">
              <a:off x="4524225" y="261942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 rot="5400000">
              <a:off x="4524225" y="3476684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 rot="5400000">
              <a:off x="4524225" y="4333949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 rot="-5400000">
              <a:off x="4738699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 rot="5400000">
              <a:off x="4524225" y="47725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 rot="5400000">
              <a:off x="4524225" y="904990"/>
              <a:ext cx="857400" cy="762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 rot="-5400000" flipH="1">
              <a:off x="4738699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 rot="-5400000">
              <a:off x="5500674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 rot="-5400000" flipH="1">
              <a:off x="5500674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 rot="-5400000">
              <a:off x="6262648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 rot="-5400000" flipH="1">
              <a:off x="6262648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 rot="-5400000">
              <a:off x="7024623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 rot="-5400000" flipH="1">
              <a:off x="7024623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 rot="-5400000">
              <a:off x="7786649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 rot="-5400000" flipH="1">
              <a:off x="7786649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 rot="-5400000">
              <a:off x="8548727" y="4548163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 rot="-5400000" flipH="1">
              <a:off x="8548727" y="-166420"/>
              <a:ext cx="428700" cy="762000"/>
            </a:xfrm>
            <a:prstGeom prst="rtTriangl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7"/>
          <p:cNvSpPr/>
          <p:nvPr/>
        </p:nvSpPr>
        <p:spPr>
          <a:xfrm>
            <a:off x="1527325" y="1290025"/>
            <a:ext cx="6089400" cy="256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 txBox="1">
            <a:spLocks noGrp="1"/>
          </p:cNvSpPr>
          <p:nvPr>
            <p:ph type="title"/>
          </p:nvPr>
        </p:nvSpPr>
        <p:spPr>
          <a:xfrm>
            <a:off x="1885350" y="1897113"/>
            <a:ext cx="5373300" cy="134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zato 5">
  <p:cSld name="AUTOLAYOUT_7"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18"/>
          <p:cNvGrpSpPr/>
          <p:nvPr/>
        </p:nvGrpSpPr>
        <p:grpSpPr>
          <a:xfrm>
            <a:off x="2105247" y="1"/>
            <a:ext cx="7038765" cy="5138761"/>
            <a:chOff x="3388636" y="43347"/>
            <a:chExt cx="5755327" cy="4201767"/>
          </a:xfrm>
        </p:grpSpPr>
        <p:sp>
          <p:nvSpPr>
            <p:cNvPr id="285" name="Google Shape;285;p18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18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8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8"/>
          <p:cNvSpPr/>
          <p:nvPr/>
        </p:nvSpPr>
        <p:spPr>
          <a:xfrm>
            <a:off x="685175" y="2731725"/>
            <a:ext cx="61200" cy="145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8"/>
          <p:cNvSpPr txBox="1">
            <a:spLocks noGrp="1"/>
          </p:cNvSpPr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18"/>
          <p:cNvSpPr txBox="1">
            <a:spLocks noGrp="1"/>
          </p:cNvSpPr>
          <p:nvPr>
            <p:ph type="sldNum" idx="12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zato 6">
  <p:cSld name="AUTOLAYOUT_8">
    <p:bg>
      <p:bgPr>
        <a:solidFill>
          <a:srgbClr val="FFFFFF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5" r:id="rId17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11" Type="http://schemas.openxmlformats.org/officeDocument/2006/relationships/image" Target="../media/image6.png"/><Relationship Id="rId5" Type="http://schemas.openxmlformats.org/officeDocument/2006/relationships/image" Target="../media/image32.png"/><Relationship Id="rId10" Type="http://schemas.openxmlformats.org/officeDocument/2006/relationships/image" Target="../media/image5.svg"/><Relationship Id="rId4" Type="http://schemas.openxmlformats.org/officeDocument/2006/relationships/image" Target="../media/image31.sv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emos.cc/en/latest/d1/d1_mini.html" TargetMode="External"/><Relationship Id="rId13" Type="http://schemas.openxmlformats.org/officeDocument/2006/relationships/hyperlink" Target="https://www.who.int/news-room/questions-and-answers/item/stress" TargetMode="External"/><Relationship Id="rId3" Type="http://schemas.openxmlformats.org/officeDocument/2006/relationships/hyperlink" Target="https://doi.org/10.1137/1.9781611972818.60" TargetMode="External"/><Relationship Id="rId7" Type="http://schemas.openxmlformats.org/officeDocument/2006/relationships/hyperlink" Target="https://lastminuteengineers.com/mlx90614-ir-temperature-sensor-arduino-tutorial/" TargetMode="External"/><Relationship Id="rId12" Type="http://schemas.openxmlformats.org/officeDocument/2006/relationships/hyperlink" Target="https://doi.org/10.1145/3242969.324298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laticon.com" TargetMode="External"/><Relationship Id="rId11" Type="http://schemas.openxmlformats.org/officeDocument/2006/relationships/hyperlink" Target="https://doi.org/10.1109/cvpr.2018.00474" TargetMode="External"/><Relationship Id="rId5" Type="http://schemas.openxmlformats.org/officeDocument/2006/relationships/hyperlink" Target="https://www.figma.com" TargetMode="External"/><Relationship Id="rId10" Type="http://schemas.openxmlformats.org/officeDocument/2006/relationships/hyperlink" Target="https://towardsdatascience.com/quickly-test-multiple-models-a98477476f0" TargetMode="External"/><Relationship Id="rId4" Type="http://schemas.openxmlformats.org/officeDocument/2006/relationships/hyperlink" Target="https://www.internet4things.it/industry-4-0/cyber-physical-systems-cps-cosa-sono-come-stanno-rivoluzionando-il-mondo-industriale/" TargetMode="External"/><Relationship Id="rId9" Type="http://schemas.openxmlformats.org/officeDocument/2006/relationships/hyperlink" Target="https://languages.oup.com/google-dictionary-e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accent2"/>
                </a:solidFill>
              </a:rPr>
              <a:t>Smart HealthCare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20" name="Google Shape;420;p20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 dirty="0">
                <a:solidFill>
                  <a:schemeClr val="accent1"/>
                </a:solidFill>
              </a:rPr>
              <a:t>Wearable CPS for Stress Detection</a:t>
            </a:r>
            <a:endParaRPr i="1" dirty="0">
              <a:solidFill>
                <a:schemeClr val="accent1"/>
              </a:solidFill>
            </a:endParaRPr>
          </a:p>
        </p:txBody>
      </p:sp>
      <p:pic>
        <p:nvPicPr>
          <p:cNvPr id="421" name="Google Shape;4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775" y="876875"/>
            <a:ext cx="3490950" cy="1722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0"/>
          <p:cNvSpPr txBox="1"/>
          <p:nvPr/>
        </p:nvSpPr>
        <p:spPr>
          <a:xfrm>
            <a:off x="86725" y="2654875"/>
            <a:ext cx="8949900" cy="23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Alessia Simone</a:t>
            </a:r>
            <a:endParaRPr sz="2600" b="1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Supervisor:</a:t>
            </a:r>
            <a:r>
              <a:rPr lang="it" sz="19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Prof. Maurizio Palesi</a:t>
            </a:r>
            <a:endParaRPr sz="1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Co-Supervisor:</a:t>
            </a:r>
            <a:r>
              <a:rPr lang="it" sz="19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Prof. Sebastiano Battiato</a:t>
            </a:r>
            <a:endParaRPr sz="19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 txBox="1">
            <a:spLocks noGrp="1"/>
          </p:cNvSpPr>
          <p:nvPr>
            <p:ph type="title"/>
          </p:nvPr>
        </p:nvSpPr>
        <p:spPr>
          <a:xfrm>
            <a:off x="265500" y="84050"/>
            <a:ext cx="4045200" cy="63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2"/>
                </a:solidFill>
              </a:rPr>
              <a:t>XAI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1"/>
          </p:nvPr>
        </p:nvSpPr>
        <p:spPr>
          <a:xfrm>
            <a:off x="265500" y="723950"/>
            <a:ext cx="40452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chemeClr val="dk2"/>
                </a:solidFill>
              </a:rPr>
              <a:t>Noise Tunnel + Guided GradCam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A34624-B991-B43E-34CF-BFADF4155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73" y="1174279"/>
            <a:ext cx="3937239" cy="32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EF1B1C-B276-A202-88AA-AB9E71428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59" y="1427975"/>
            <a:ext cx="4045200" cy="228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05;p29">
            <a:extLst>
              <a:ext uri="{FF2B5EF4-FFF2-40B4-BE49-F238E27FC236}">
                <a16:creationId xmlns:a16="http://schemas.microsoft.com/office/drawing/2014/main" id="{551804BA-F538-3C20-876B-68376B3D9464}"/>
              </a:ext>
            </a:extLst>
          </p:cNvPr>
          <p:cNvSpPr txBox="1">
            <a:spLocks/>
          </p:cNvSpPr>
          <p:nvPr/>
        </p:nvSpPr>
        <p:spPr>
          <a:xfrm>
            <a:off x="373459" y="3779650"/>
            <a:ext cx="4045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it-IT" b="1" dirty="0">
                <a:solidFill>
                  <a:schemeClr val="dk2"/>
                </a:solidFill>
              </a:rPr>
              <a:t>AVG </a:t>
            </a:r>
            <a:r>
              <a:rPr lang="it-IT" b="1" dirty="0" err="1">
                <a:solidFill>
                  <a:schemeClr val="dk2"/>
                </a:solidFill>
              </a:rPr>
              <a:t>Accuracy</a:t>
            </a:r>
            <a:r>
              <a:rPr lang="it-IT" b="1" dirty="0">
                <a:solidFill>
                  <a:schemeClr val="dk2"/>
                </a:solidFill>
              </a:rPr>
              <a:t>: </a:t>
            </a:r>
            <a:r>
              <a:rPr lang="it-IT" dirty="0">
                <a:solidFill>
                  <a:schemeClr val="dk2"/>
                </a:solidFill>
              </a:rPr>
              <a:t>56%</a:t>
            </a:r>
            <a:endParaRPr lang="it-IT" b="1" dirty="0">
              <a:solidFill>
                <a:schemeClr val="dk2"/>
              </a:solidFill>
            </a:endParaRPr>
          </a:p>
          <a:p>
            <a:pPr marL="0" indent="0"/>
            <a:endParaRPr lang="it-IT" dirty="0">
              <a:solidFill>
                <a:schemeClr val="dk2"/>
              </a:solidFill>
            </a:endParaRPr>
          </a:p>
        </p:txBody>
      </p:sp>
      <p:sp>
        <p:nvSpPr>
          <p:cNvPr id="3" name="Google Shape;505;p29">
            <a:extLst>
              <a:ext uri="{FF2B5EF4-FFF2-40B4-BE49-F238E27FC236}">
                <a16:creationId xmlns:a16="http://schemas.microsoft.com/office/drawing/2014/main" id="{03B6DA0F-8144-8429-85AC-27AD148A61ED}"/>
              </a:ext>
            </a:extLst>
          </p:cNvPr>
          <p:cNvSpPr txBox="1">
            <a:spLocks/>
          </p:cNvSpPr>
          <p:nvPr/>
        </p:nvSpPr>
        <p:spPr>
          <a:xfrm>
            <a:off x="4944812" y="723950"/>
            <a:ext cx="40452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it-IT" b="1" dirty="0" err="1">
                <a:solidFill>
                  <a:schemeClr val="bg1"/>
                </a:solidFill>
              </a:rPr>
              <a:t>Confusion</a:t>
            </a:r>
            <a:r>
              <a:rPr lang="it-IT" b="1" dirty="0">
                <a:solidFill>
                  <a:schemeClr val="bg1"/>
                </a:solidFill>
              </a:rPr>
              <a:t> Matrix</a:t>
            </a:r>
          </a:p>
          <a:p>
            <a:pPr marL="0" indent="0"/>
            <a:endParaRPr lang="it-IT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265500" y="85550"/>
            <a:ext cx="4045200" cy="6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800" dirty="0">
                <a:solidFill>
                  <a:schemeClr val="accent2"/>
                </a:solidFill>
              </a:rPr>
              <a:t>1) Features Extraction</a:t>
            </a:r>
            <a:endParaRPr sz="2800" dirty="0">
              <a:solidFill>
                <a:schemeClr val="accent2"/>
              </a:solidFill>
            </a:endParaRPr>
          </a:p>
        </p:txBody>
      </p:sp>
      <p:sp>
        <p:nvSpPr>
          <p:cNvPr id="513" name="Google Shape;513;p30"/>
          <p:cNvSpPr txBox="1">
            <a:spLocks noGrp="1"/>
          </p:cNvSpPr>
          <p:nvPr>
            <p:ph type="body" idx="2"/>
          </p:nvPr>
        </p:nvSpPr>
        <p:spPr>
          <a:xfrm>
            <a:off x="4939525" y="293925"/>
            <a:ext cx="3837000" cy="10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it" sz="3600" b="1"/>
              <a:t>Supervised Machine Learning</a:t>
            </a:r>
            <a:endParaRPr sz="3600" b="1"/>
          </a:p>
        </p:txBody>
      </p:sp>
      <p:sp>
        <p:nvSpPr>
          <p:cNvPr id="514" name="Google Shape;514;p30"/>
          <p:cNvSpPr txBox="1">
            <a:spLocks noGrp="1"/>
          </p:cNvSpPr>
          <p:nvPr>
            <p:ph type="subTitle" idx="1"/>
          </p:nvPr>
        </p:nvSpPr>
        <p:spPr>
          <a:xfrm>
            <a:off x="4939525" y="1385265"/>
            <a:ext cx="4045200" cy="3067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1946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it" dirty="0">
                <a:solidFill>
                  <a:schemeClr val="bg1"/>
                </a:solidFill>
              </a:rPr>
              <a:t>minimum</a:t>
            </a:r>
            <a:endParaRPr dirty="0">
              <a:solidFill>
                <a:schemeClr val="bg1"/>
              </a:solidFill>
            </a:endParaRPr>
          </a:p>
          <a:p>
            <a:pPr marL="457200" lvl="0" indent="-331946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it" dirty="0">
                <a:solidFill>
                  <a:schemeClr val="bg1"/>
                </a:solidFill>
              </a:rPr>
              <a:t>maximum</a:t>
            </a:r>
            <a:endParaRPr dirty="0">
              <a:solidFill>
                <a:schemeClr val="bg1"/>
              </a:solidFill>
            </a:endParaRPr>
          </a:p>
          <a:p>
            <a:pPr marL="457200" lvl="0" indent="-331946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it" dirty="0">
                <a:solidFill>
                  <a:schemeClr val="bg1"/>
                </a:solidFill>
              </a:rPr>
              <a:t>absolute minimum</a:t>
            </a:r>
            <a:endParaRPr dirty="0">
              <a:solidFill>
                <a:schemeClr val="bg1"/>
              </a:solidFill>
            </a:endParaRPr>
          </a:p>
          <a:p>
            <a:pPr marL="457200" lvl="0" indent="-331946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it" dirty="0">
                <a:solidFill>
                  <a:schemeClr val="bg1"/>
                </a:solidFill>
              </a:rPr>
              <a:t>absolute maximum</a:t>
            </a:r>
            <a:endParaRPr dirty="0">
              <a:solidFill>
                <a:schemeClr val="bg1"/>
              </a:solidFill>
            </a:endParaRPr>
          </a:p>
          <a:p>
            <a:pPr marL="457200" lvl="0" indent="-331946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it" dirty="0">
                <a:solidFill>
                  <a:schemeClr val="bg1"/>
                </a:solidFill>
              </a:rPr>
              <a:t>mean</a:t>
            </a:r>
            <a:endParaRPr dirty="0">
              <a:solidFill>
                <a:schemeClr val="bg1"/>
              </a:solidFill>
            </a:endParaRPr>
          </a:p>
          <a:p>
            <a:pPr marL="457200" lvl="0" indent="-331946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it" dirty="0">
                <a:solidFill>
                  <a:schemeClr val="bg1"/>
                </a:solidFill>
              </a:rPr>
              <a:t>absolute energy</a:t>
            </a:r>
            <a:endParaRPr dirty="0">
              <a:solidFill>
                <a:schemeClr val="bg1"/>
              </a:solidFill>
            </a:endParaRPr>
          </a:p>
          <a:p>
            <a:pPr marL="457200" lvl="0" indent="-331946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it" dirty="0">
                <a:solidFill>
                  <a:schemeClr val="bg1"/>
                </a:solidFill>
              </a:rPr>
              <a:t>mean absolute change</a:t>
            </a:r>
            <a:endParaRPr dirty="0">
              <a:solidFill>
                <a:schemeClr val="bg1"/>
              </a:solidFill>
            </a:endParaRPr>
          </a:p>
          <a:p>
            <a:pPr marL="457200" lvl="0" indent="-331946" algn="just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it" dirty="0">
                <a:solidFill>
                  <a:schemeClr val="bg1"/>
                </a:solidFill>
              </a:rPr>
              <a:t>CID-CE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15" name="Google Shape;5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961823"/>
            <a:ext cx="4270434" cy="349123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B60D828-7DE1-4412-B57B-5BE144664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</p:spPr>
        <p:txBody>
          <a:bodyPr wrap="square" anchor="b">
            <a:noAutofit/>
          </a:bodyPr>
          <a:lstStyle/>
          <a:p>
            <a:r>
              <a:rPr lang="en-GB" sz="3200" dirty="0">
                <a:solidFill>
                  <a:schemeClr val="accent2"/>
                </a:solidFill>
              </a:rPr>
              <a:t>2) Hyperparameter tuning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EE3480B-9FF1-1697-E7E1-93181090F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Leave-One-Subject-Out Cross-Validation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Halving Grid Search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Weighted F1</a:t>
            </a:r>
          </a:p>
        </p:txBody>
      </p:sp>
      <p:graphicFrame>
        <p:nvGraphicFramePr>
          <p:cNvPr id="18" name="Google Shape;521;p31">
            <a:extLst>
              <a:ext uri="{FF2B5EF4-FFF2-40B4-BE49-F238E27FC236}">
                <a16:creationId xmlns:a16="http://schemas.microsoft.com/office/drawing/2014/main" id="{A3D5A8D1-3969-6243-FD51-6C9D705EC0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090032"/>
              </p:ext>
            </p:extLst>
          </p:nvPr>
        </p:nvGraphicFramePr>
        <p:xfrm>
          <a:off x="6695533" y="223669"/>
          <a:ext cx="1979900" cy="960030"/>
        </p:xfrm>
        <a:graphic>
          <a:graphicData uri="http://schemas.openxmlformats.org/drawingml/2006/table">
            <a:tbl>
              <a:tblPr>
                <a:noFill/>
                <a:tableStyleId>{82605B61-1B67-4DFD-A520-AAED719BCB37}</a:tableStyleId>
              </a:tblPr>
              <a:tblGrid>
                <a:gridCol w="98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i="1" dirty="0">
                          <a:solidFill>
                            <a:schemeClr val="bg1"/>
                          </a:solidFill>
                        </a:rPr>
                        <a:t>Penalty:</a:t>
                      </a:r>
                      <a:endParaRPr sz="900" i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>
                          <a:solidFill>
                            <a:schemeClr val="bg1"/>
                          </a:solidFill>
                        </a:rPr>
                        <a:t>Lib-Linear</a:t>
                      </a:r>
                      <a:endParaRPr sz="9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i="1" dirty="0">
                          <a:solidFill>
                            <a:schemeClr val="bg1"/>
                          </a:solidFill>
                        </a:rPr>
                        <a:t>Solver:</a:t>
                      </a:r>
                      <a:endParaRPr sz="900" i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>
                          <a:solidFill>
                            <a:schemeClr val="bg1"/>
                          </a:solidFill>
                        </a:rPr>
                        <a:t>L1</a:t>
                      </a:r>
                      <a:endParaRPr sz="9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i="1">
                          <a:solidFill>
                            <a:schemeClr val="bg1"/>
                          </a:solidFill>
                        </a:rPr>
                        <a:t>C:</a:t>
                      </a:r>
                      <a:endParaRPr sz="900" i="1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sz="9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Google Shape;525;p31">
            <a:extLst>
              <a:ext uri="{FF2B5EF4-FFF2-40B4-BE49-F238E27FC236}">
                <a16:creationId xmlns:a16="http://schemas.microsoft.com/office/drawing/2014/main" id="{721B9EA8-1625-5152-5E59-414747878984}"/>
              </a:ext>
            </a:extLst>
          </p:cNvPr>
          <p:cNvSpPr txBox="1"/>
          <p:nvPr/>
        </p:nvSpPr>
        <p:spPr>
          <a:xfrm>
            <a:off x="4740961" y="447385"/>
            <a:ext cx="1980000" cy="3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Logistic Regression</a:t>
            </a:r>
            <a:endParaRPr b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0" name="Google Shape;524;p31">
            <a:extLst>
              <a:ext uri="{FF2B5EF4-FFF2-40B4-BE49-F238E27FC236}">
                <a16:creationId xmlns:a16="http://schemas.microsoft.com/office/drawing/2014/main" id="{64C2AAE9-3D7F-2A81-2556-1D02E1D75B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344994"/>
              </p:ext>
            </p:extLst>
          </p:nvPr>
        </p:nvGraphicFramePr>
        <p:xfrm>
          <a:off x="6695433" y="1377307"/>
          <a:ext cx="1980000" cy="960030"/>
        </p:xfrm>
        <a:graphic>
          <a:graphicData uri="http://schemas.openxmlformats.org/drawingml/2006/table">
            <a:tbl>
              <a:tblPr>
                <a:noFill/>
                <a:tableStyleId>{82605B61-1B67-4DFD-A520-AAED719BCB37}</a:tableStyleId>
              </a:tblPr>
              <a:tblGrid>
                <a:gridCol w="99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5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i="1" dirty="0">
                          <a:solidFill>
                            <a:schemeClr val="bg1"/>
                          </a:solidFill>
                        </a:rPr>
                        <a:t>Estimators:</a:t>
                      </a:r>
                      <a:endParaRPr sz="900" i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bg1"/>
                          </a:solidFill>
                        </a:rPr>
                        <a:t>10</a:t>
                      </a:r>
                      <a:endParaRPr sz="9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i="1" dirty="0">
                          <a:solidFill>
                            <a:schemeClr val="bg1"/>
                          </a:solidFill>
                        </a:rPr>
                        <a:t>Max depth:</a:t>
                      </a:r>
                      <a:endParaRPr sz="900" i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sz="9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5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i="1" dirty="0">
                          <a:solidFill>
                            <a:schemeClr val="bg1"/>
                          </a:solidFill>
                        </a:rPr>
                        <a:t>Min split:</a:t>
                      </a:r>
                      <a:endParaRPr sz="900" i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sz="9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Google Shape;527;p31">
            <a:extLst>
              <a:ext uri="{FF2B5EF4-FFF2-40B4-BE49-F238E27FC236}">
                <a16:creationId xmlns:a16="http://schemas.microsoft.com/office/drawing/2014/main" id="{E95F982A-3A5A-4D7F-5426-5ECF2CA5EE2A}"/>
              </a:ext>
            </a:extLst>
          </p:cNvPr>
          <p:cNvSpPr txBox="1"/>
          <p:nvPr/>
        </p:nvSpPr>
        <p:spPr>
          <a:xfrm>
            <a:off x="4728247" y="1642405"/>
            <a:ext cx="1992714" cy="330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Random Forest</a:t>
            </a:r>
            <a:endParaRPr b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2" name="Google Shape;523;p31">
            <a:extLst>
              <a:ext uri="{FF2B5EF4-FFF2-40B4-BE49-F238E27FC236}">
                <a16:creationId xmlns:a16="http://schemas.microsoft.com/office/drawing/2014/main" id="{4677F747-6137-30D9-1C62-D56982567E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050189"/>
              </p:ext>
            </p:extLst>
          </p:nvPr>
        </p:nvGraphicFramePr>
        <p:xfrm>
          <a:off x="6695433" y="2481734"/>
          <a:ext cx="1992714" cy="1280040"/>
        </p:xfrm>
        <a:graphic>
          <a:graphicData uri="http://schemas.openxmlformats.org/drawingml/2006/table">
            <a:tbl>
              <a:tblPr>
                <a:noFill/>
                <a:tableStyleId>{82605B61-1B67-4DFD-A520-AAED719BCB37}</a:tableStyleId>
              </a:tblPr>
              <a:tblGrid>
                <a:gridCol w="996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3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7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i="1">
                          <a:solidFill>
                            <a:schemeClr val="bg1"/>
                          </a:solidFill>
                        </a:rPr>
                        <a:t>Booster:</a:t>
                      </a:r>
                      <a:endParaRPr sz="900" i="1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>
                          <a:solidFill>
                            <a:schemeClr val="bg1"/>
                          </a:solidFill>
                        </a:rPr>
                        <a:t>Tree</a:t>
                      </a:r>
                      <a:endParaRPr sz="9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7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i="1" dirty="0">
                          <a:solidFill>
                            <a:schemeClr val="bg1"/>
                          </a:solidFill>
                        </a:rPr>
                        <a:t>alpha:</a:t>
                      </a:r>
                      <a:endParaRPr sz="900" i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>
                          <a:solidFill>
                            <a:schemeClr val="bg1"/>
                          </a:solidFill>
                        </a:rPr>
                        <a:t>0.001</a:t>
                      </a:r>
                      <a:endParaRPr sz="9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7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i="1">
                          <a:solidFill>
                            <a:schemeClr val="bg1"/>
                          </a:solidFill>
                        </a:rPr>
                        <a:t>eta:</a:t>
                      </a:r>
                      <a:endParaRPr sz="900" i="1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sz="9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71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i="1" dirty="0">
                          <a:solidFill>
                            <a:schemeClr val="bg1"/>
                          </a:solidFill>
                        </a:rPr>
                        <a:t>lambda:</a:t>
                      </a:r>
                      <a:endParaRPr sz="900" i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>
                          <a:solidFill>
                            <a:schemeClr val="bg1"/>
                          </a:solidFill>
                        </a:rPr>
                        <a:t>0.001</a:t>
                      </a:r>
                      <a:endParaRPr sz="9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Google Shape;529;p31">
            <a:extLst>
              <a:ext uri="{FF2B5EF4-FFF2-40B4-BE49-F238E27FC236}">
                <a16:creationId xmlns:a16="http://schemas.microsoft.com/office/drawing/2014/main" id="{780497CA-247B-3750-6846-C0283BEAC50E}"/>
              </a:ext>
            </a:extLst>
          </p:cNvPr>
          <p:cNvSpPr txBox="1"/>
          <p:nvPr/>
        </p:nvSpPr>
        <p:spPr>
          <a:xfrm>
            <a:off x="4728247" y="2814508"/>
            <a:ext cx="1992714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Extreme Gradient Boosting</a:t>
            </a:r>
            <a:endParaRPr sz="1600" b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4" name="Google Shape;522;p31">
            <a:extLst>
              <a:ext uri="{FF2B5EF4-FFF2-40B4-BE49-F238E27FC236}">
                <a16:creationId xmlns:a16="http://schemas.microsoft.com/office/drawing/2014/main" id="{9CBA0ADB-53D8-3038-FD13-7CA36894AB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148861"/>
              </p:ext>
            </p:extLst>
          </p:nvPr>
        </p:nvGraphicFramePr>
        <p:xfrm>
          <a:off x="6695433" y="4010360"/>
          <a:ext cx="1992714" cy="457170"/>
        </p:xfrm>
        <a:graphic>
          <a:graphicData uri="http://schemas.openxmlformats.org/drawingml/2006/table">
            <a:tbl>
              <a:tblPr>
                <a:noFill/>
                <a:tableStyleId>{82605B61-1B67-4DFD-A520-AAED719BCB37}</a:tableStyleId>
              </a:tblPr>
              <a:tblGrid>
                <a:gridCol w="1102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1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i="1" dirty="0">
                          <a:solidFill>
                            <a:schemeClr val="bg1"/>
                          </a:solidFill>
                        </a:rPr>
                        <a:t>Variance Smoothing:</a:t>
                      </a:r>
                      <a:endParaRPr sz="900" i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>
                          <a:solidFill>
                            <a:schemeClr val="bg1"/>
                          </a:solidFill>
                        </a:rPr>
                        <a:t>2.31e-9</a:t>
                      </a:r>
                      <a:endParaRPr sz="9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Google Shape;528;p31">
            <a:extLst>
              <a:ext uri="{FF2B5EF4-FFF2-40B4-BE49-F238E27FC236}">
                <a16:creationId xmlns:a16="http://schemas.microsoft.com/office/drawing/2014/main" id="{8EDC9BE3-91D1-AC1E-1EF4-4BCA43876DA7}"/>
              </a:ext>
            </a:extLst>
          </p:cNvPr>
          <p:cNvSpPr txBox="1"/>
          <p:nvPr/>
        </p:nvSpPr>
        <p:spPr>
          <a:xfrm>
            <a:off x="4715433" y="4033678"/>
            <a:ext cx="19800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Gaussian Naive Bayes</a:t>
            </a:r>
            <a:endParaRPr b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557571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2"/>
          <p:cNvSpPr txBox="1">
            <a:spLocks noGrp="1"/>
          </p:cNvSpPr>
          <p:nvPr>
            <p:ph type="title"/>
          </p:nvPr>
        </p:nvSpPr>
        <p:spPr>
          <a:xfrm>
            <a:off x="349300" y="450125"/>
            <a:ext cx="2682173" cy="1462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 dirty="0"/>
              <a:t>3) Optimal </a:t>
            </a:r>
            <a:br>
              <a:rPr lang="it" sz="3100" dirty="0"/>
            </a:br>
            <a:r>
              <a:rPr lang="it" sz="3100" dirty="0"/>
              <a:t>Model </a:t>
            </a:r>
            <a:endParaRPr sz="3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 dirty="0"/>
              <a:t>Selection</a:t>
            </a:r>
            <a:endParaRPr dirty="0"/>
          </a:p>
        </p:txBody>
      </p:sp>
      <p:pic>
        <p:nvPicPr>
          <p:cNvPr id="535" name="Google Shape;535;p32"/>
          <p:cNvPicPr preferRelativeResize="0"/>
          <p:nvPr/>
        </p:nvPicPr>
        <p:blipFill rotWithShape="1">
          <a:blip r:embed="rId3">
            <a:alphaModFix/>
          </a:blip>
          <a:srcRect l="2771" t="2669" r="14326" b="4723"/>
          <a:stretch/>
        </p:blipFill>
        <p:spPr>
          <a:xfrm>
            <a:off x="3551007" y="450125"/>
            <a:ext cx="5114693" cy="338997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2"/>
          <p:cNvSpPr txBox="1"/>
          <p:nvPr/>
        </p:nvSpPr>
        <p:spPr>
          <a:xfrm>
            <a:off x="478300" y="2236859"/>
            <a:ext cx="2546971" cy="1822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Logistic Regression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it" b="1" dirty="0">
                <a:latin typeface="Source Sans Pro"/>
                <a:ea typeface="Source Sans Pro"/>
                <a:cs typeface="Source Sans Pro"/>
                <a:sym typeface="Source Sans Pro"/>
              </a:rPr>
              <a:t>AUC </a:t>
            </a:r>
            <a:r>
              <a:rPr lang="it" dirty="0">
                <a:latin typeface="Source Sans Pro"/>
                <a:ea typeface="Source Sans Pro"/>
                <a:cs typeface="Source Sans Pro"/>
                <a:sym typeface="Source Sans Pro"/>
              </a:rPr>
              <a:t>of 98% (</a:t>
            </a:r>
            <a:r>
              <a:rPr lang="it" sz="1050" dirty="0">
                <a:solidFill>
                  <a:srgbClr val="4D5156"/>
                </a:solidFill>
                <a:highlight>
                  <a:srgbClr val="FFFFFF"/>
                </a:highlight>
              </a:rPr>
              <a:t>±</a:t>
            </a:r>
            <a:r>
              <a:rPr lang="it" dirty="0">
                <a:latin typeface="Source Sans Pro"/>
                <a:ea typeface="Source Sans Pro"/>
                <a:cs typeface="Source Sans Pro"/>
                <a:sym typeface="Source Sans Pro"/>
              </a:rPr>
              <a:t>0.02),  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it" b="1" dirty="0">
                <a:latin typeface="Source Sans Pro"/>
                <a:ea typeface="Source Sans Pro"/>
                <a:cs typeface="Source Sans Pro"/>
                <a:sym typeface="Source Sans Pro"/>
              </a:rPr>
              <a:t>F1 </a:t>
            </a:r>
            <a:r>
              <a:rPr lang="it" dirty="0">
                <a:latin typeface="Source Sans Pro"/>
                <a:ea typeface="Source Sans Pro"/>
                <a:cs typeface="Source Sans Pro"/>
                <a:sym typeface="Source Sans Pro"/>
              </a:rPr>
              <a:t>of 94% (</a:t>
            </a:r>
            <a:r>
              <a:rPr lang="it" sz="1050" dirty="0">
                <a:solidFill>
                  <a:srgbClr val="4D5156"/>
                </a:solidFill>
                <a:highlight>
                  <a:srgbClr val="FFFFFF"/>
                </a:highlight>
              </a:rPr>
              <a:t>±</a:t>
            </a:r>
            <a:r>
              <a:rPr lang="it" dirty="0">
                <a:latin typeface="Source Sans Pro"/>
                <a:ea typeface="Source Sans Pro"/>
                <a:cs typeface="Source Sans Pro"/>
                <a:sym typeface="Source Sans Pro"/>
              </a:rPr>
              <a:t>0.06), 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it" b="1" dirty="0">
                <a:latin typeface="Source Sans Pro"/>
                <a:ea typeface="Source Sans Pro"/>
                <a:cs typeface="Source Sans Pro"/>
                <a:sym typeface="Source Sans Pro"/>
              </a:rPr>
              <a:t>Precision </a:t>
            </a:r>
            <a:r>
              <a:rPr lang="it" dirty="0">
                <a:latin typeface="Source Sans Pro"/>
                <a:ea typeface="Source Sans Pro"/>
                <a:cs typeface="Source Sans Pro"/>
                <a:sym typeface="Source Sans Pro"/>
              </a:rPr>
              <a:t>of 95% (</a:t>
            </a:r>
            <a:r>
              <a:rPr lang="it" sz="1050" dirty="0">
                <a:solidFill>
                  <a:srgbClr val="4D5156"/>
                </a:solidFill>
                <a:highlight>
                  <a:srgbClr val="FFFFFF"/>
                </a:highlight>
              </a:rPr>
              <a:t>±</a:t>
            </a:r>
            <a:r>
              <a:rPr lang="it" dirty="0">
                <a:latin typeface="Source Sans Pro"/>
                <a:ea typeface="Source Sans Pro"/>
                <a:cs typeface="Source Sans Pro"/>
                <a:sym typeface="Source Sans Pro"/>
              </a:rPr>
              <a:t>0.05),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it" b="1" dirty="0">
                <a:latin typeface="Source Sans Pro"/>
                <a:ea typeface="Source Sans Pro"/>
                <a:cs typeface="Source Sans Pro"/>
                <a:sym typeface="Source Sans Pro"/>
              </a:rPr>
              <a:t>Recall </a:t>
            </a:r>
            <a:r>
              <a:rPr lang="it" dirty="0">
                <a:latin typeface="Source Sans Pro"/>
                <a:ea typeface="Source Sans Pro"/>
                <a:cs typeface="Source Sans Pro"/>
                <a:sym typeface="Source Sans Pro"/>
              </a:rPr>
              <a:t>of 94% (</a:t>
            </a:r>
            <a:r>
              <a:rPr lang="it" sz="1050" dirty="0">
                <a:solidFill>
                  <a:srgbClr val="4D5156"/>
                </a:solidFill>
                <a:highlight>
                  <a:srgbClr val="FFFFFF"/>
                </a:highlight>
              </a:rPr>
              <a:t>±</a:t>
            </a:r>
            <a:r>
              <a:rPr lang="it" dirty="0">
                <a:latin typeface="Source Sans Pro"/>
                <a:ea typeface="Source Sans Pro"/>
                <a:cs typeface="Source Sans Pro"/>
                <a:sym typeface="Source Sans Pro"/>
              </a:rPr>
              <a:t>0.06),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</a:pPr>
            <a:r>
              <a:rPr lang="it" b="1" dirty="0">
                <a:latin typeface="Source Sans Pro"/>
                <a:ea typeface="Source Sans Pro"/>
                <a:cs typeface="Source Sans Pro"/>
                <a:sym typeface="Source Sans Pro"/>
              </a:rPr>
              <a:t>Accuracy </a:t>
            </a:r>
            <a:r>
              <a:rPr lang="it" dirty="0">
                <a:latin typeface="Source Sans Pro"/>
                <a:ea typeface="Source Sans Pro"/>
                <a:cs typeface="Source Sans Pro"/>
                <a:sym typeface="Source Sans Pro"/>
              </a:rPr>
              <a:t>of 94% (</a:t>
            </a:r>
            <a:r>
              <a:rPr lang="it" sz="1050" dirty="0">
                <a:solidFill>
                  <a:srgbClr val="4D5156"/>
                </a:solidFill>
                <a:highlight>
                  <a:srgbClr val="FFFFFF"/>
                </a:highlight>
              </a:rPr>
              <a:t>±</a:t>
            </a:r>
            <a:r>
              <a:rPr lang="it" dirty="0">
                <a:latin typeface="Source Sans Pro"/>
                <a:ea typeface="Source Sans Pro"/>
                <a:cs typeface="Source Sans Pro"/>
                <a:sym typeface="Source Sans Pro"/>
              </a:rPr>
              <a:t>0.07)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0E1A495-50D1-1FDA-6ED4-1A6F82F2582F}"/>
              </a:ext>
            </a:extLst>
          </p:cNvPr>
          <p:cNvSpPr txBox="1"/>
          <p:nvPr/>
        </p:nvSpPr>
        <p:spPr>
          <a:xfrm>
            <a:off x="5225739" y="172085"/>
            <a:ext cx="1810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  <a:latin typeface="Raleway" pitchFamily="2" charset="0"/>
              </a:rPr>
              <a:t>Model Comparison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74021D-A34A-B28C-093D-C99A5EB51D58}"/>
              </a:ext>
            </a:extLst>
          </p:cNvPr>
          <p:cNvSpPr txBox="1"/>
          <p:nvPr/>
        </p:nvSpPr>
        <p:spPr>
          <a:xfrm>
            <a:off x="3807799" y="3808277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Raleway" pitchFamily="2" charset="0"/>
              </a:rPr>
              <a:t>Random </a:t>
            </a:r>
          </a:p>
          <a:p>
            <a:pPr algn="ctr"/>
            <a:r>
              <a:rPr lang="en-GB" sz="1200" dirty="0">
                <a:latin typeface="Raleway" pitchFamily="2" charset="0"/>
              </a:rPr>
              <a:t>Forest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3FE5E8-5EEE-10BB-35DD-E33A36140B8F}"/>
              </a:ext>
            </a:extLst>
          </p:cNvPr>
          <p:cNvSpPr txBox="1"/>
          <p:nvPr/>
        </p:nvSpPr>
        <p:spPr>
          <a:xfrm>
            <a:off x="4910191" y="3808277"/>
            <a:ext cx="115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Raleway" pitchFamily="2" charset="0"/>
              </a:rPr>
              <a:t>Gaussian Naïve Bayes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8FD2241-ACC6-ACF4-3D65-814932FFD057}"/>
              </a:ext>
            </a:extLst>
          </p:cNvPr>
          <p:cNvSpPr txBox="1"/>
          <p:nvPr/>
        </p:nvSpPr>
        <p:spPr>
          <a:xfrm>
            <a:off x="6214621" y="3808277"/>
            <a:ext cx="99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Raleway" pitchFamily="2" charset="0"/>
              </a:rPr>
              <a:t>Extreme Gradient Boosting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5A2B904-55B6-90F1-728E-CD31CF34401F}"/>
              </a:ext>
            </a:extLst>
          </p:cNvPr>
          <p:cNvSpPr txBox="1"/>
          <p:nvPr/>
        </p:nvSpPr>
        <p:spPr>
          <a:xfrm>
            <a:off x="7482969" y="3808277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latin typeface="Raleway" pitchFamily="2" charset="0"/>
              </a:rPr>
              <a:t>Logistic </a:t>
            </a:r>
          </a:p>
          <a:p>
            <a:pPr algn="ctr"/>
            <a:r>
              <a:rPr lang="en-GB" sz="1200" dirty="0">
                <a:latin typeface="Raleway" pitchFamily="2" charset="0"/>
              </a:rPr>
              <a:t>Regression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6A5B1A-2896-3239-FCC4-C908639E6079}"/>
              </a:ext>
            </a:extLst>
          </p:cNvPr>
          <p:cNvSpPr txBox="1"/>
          <p:nvPr/>
        </p:nvSpPr>
        <p:spPr>
          <a:xfrm>
            <a:off x="3287605" y="3379349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0.3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0C4CE3-CE81-FC4F-E1E6-080E5020D432}"/>
              </a:ext>
            </a:extLst>
          </p:cNvPr>
          <p:cNvSpPr txBox="1"/>
          <p:nvPr/>
        </p:nvSpPr>
        <p:spPr>
          <a:xfrm>
            <a:off x="3278835" y="2982691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0.4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C81DED-5579-F7E4-16E6-806A7C1FC742}"/>
              </a:ext>
            </a:extLst>
          </p:cNvPr>
          <p:cNvSpPr txBox="1"/>
          <p:nvPr/>
        </p:nvSpPr>
        <p:spPr>
          <a:xfrm>
            <a:off x="3278835" y="2586033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0.5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A32E62-0FF4-E62E-6041-E2D1AA280089}"/>
              </a:ext>
            </a:extLst>
          </p:cNvPr>
          <p:cNvSpPr txBox="1"/>
          <p:nvPr/>
        </p:nvSpPr>
        <p:spPr>
          <a:xfrm>
            <a:off x="3287605" y="2185923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0.6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C039FC4-19E1-529F-29BC-4D69049080E1}"/>
              </a:ext>
            </a:extLst>
          </p:cNvPr>
          <p:cNvSpPr txBox="1"/>
          <p:nvPr/>
        </p:nvSpPr>
        <p:spPr>
          <a:xfrm>
            <a:off x="3278835" y="1772104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0.7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5D0726-7C47-B4C9-00F5-5627E1D5F877}"/>
              </a:ext>
            </a:extLst>
          </p:cNvPr>
          <p:cNvSpPr txBox="1"/>
          <p:nvPr/>
        </p:nvSpPr>
        <p:spPr>
          <a:xfrm>
            <a:off x="3278835" y="1355035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0.8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224D780-3025-FA0E-11B5-58FBAC0F29C9}"/>
              </a:ext>
            </a:extLst>
          </p:cNvPr>
          <p:cNvSpPr txBox="1"/>
          <p:nvPr/>
        </p:nvSpPr>
        <p:spPr>
          <a:xfrm>
            <a:off x="3278835" y="941535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0.9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30871C1-F8CD-4D03-6539-8BEFFF4D306F}"/>
              </a:ext>
            </a:extLst>
          </p:cNvPr>
          <p:cNvSpPr txBox="1"/>
          <p:nvPr/>
        </p:nvSpPr>
        <p:spPr>
          <a:xfrm>
            <a:off x="3281615" y="557261"/>
            <a:ext cx="344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1.0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0FAEF158-C8FC-DF39-21EB-3802AA92C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55722" y="4631873"/>
            <a:ext cx="256019" cy="2303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8A23AFE-B565-5507-0F6C-0CAE507D9D4C}"/>
              </a:ext>
            </a:extLst>
          </p:cNvPr>
          <p:cNvSpPr txBox="1"/>
          <p:nvPr/>
        </p:nvSpPr>
        <p:spPr>
          <a:xfrm>
            <a:off x="3862965" y="4576485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AUC</a:t>
            </a:r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E6EA52DD-365B-1B0D-CB66-4139E2A7B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960" y="4631873"/>
            <a:ext cx="256019" cy="23031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95C02DE6-04E3-F352-D9F7-23350963CDA8}"/>
              </a:ext>
            </a:extLst>
          </p:cNvPr>
          <p:cNvSpPr txBox="1"/>
          <p:nvPr/>
        </p:nvSpPr>
        <p:spPr>
          <a:xfrm>
            <a:off x="4740211" y="4576485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Precision</a:t>
            </a: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C987ABB6-FC58-4B3D-3928-6C7E86ACA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077" y="4630681"/>
            <a:ext cx="264789" cy="2303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CD3EC4F-0FF8-BA0C-146F-FD53FF854BAA}"/>
              </a:ext>
            </a:extLst>
          </p:cNvPr>
          <p:cNvSpPr txBox="1"/>
          <p:nvPr/>
        </p:nvSpPr>
        <p:spPr>
          <a:xfrm>
            <a:off x="5917222" y="4576485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Accuracy</a:t>
            </a: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25C5BE81-DB70-8EDB-2788-90C60ABF5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4510" y="4630681"/>
            <a:ext cx="256018" cy="23031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146FDC94-2B13-09EE-0A65-C3E2C64AD7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796598" y="4630681"/>
            <a:ext cx="256018" cy="2303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EF937E4-3E15-CCCF-ECE6-BB1179D904AD}"/>
              </a:ext>
            </a:extLst>
          </p:cNvPr>
          <p:cNvSpPr txBox="1"/>
          <p:nvPr/>
        </p:nvSpPr>
        <p:spPr>
          <a:xfrm>
            <a:off x="7134915" y="4576484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F1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99A71CA-5413-00D1-0143-7625F9744209}"/>
              </a:ext>
            </a:extLst>
          </p:cNvPr>
          <p:cNvSpPr txBox="1"/>
          <p:nvPr/>
        </p:nvSpPr>
        <p:spPr>
          <a:xfrm>
            <a:off x="8008798" y="4576483"/>
            <a:ext cx="574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Recall</a:t>
            </a:r>
            <a:endParaRPr lang="en-GB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3"/>
          <p:cNvSpPr txBox="1">
            <a:spLocks noGrp="1"/>
          </p:cNvSpPr>
          <p:nvPr>
            <p:ph type="title"/>
          </p:nvPr>
        </p:nvSpPr>
        <p:spPr>
          <a:xfrm>
            <a:off x="1724950" y="1462350"/>
            <a:ext cx="5733600" cy="21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accent2"/>
                </a:solidFill>
              </a:rPr>
              <a:t>Part 2</a:t>
            </a:r>
            <a:endParaRPr sz="48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accent2"/>
                </a:solidFill>
              </a:rPr>
              <a:t>Deployment</a:t>
            </a:r>
            <a:endParaRPr sz="4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4"/>
          <p:cNvSpPr txBox="1">
            <a:spLocks noGrp="1"/>
          </p:cNvSpPr>
          <p:nvPr>
            <p:ph type="title"/>
          </p:nvPr>
        </p:nvSpPr>
        <p:spPr>
          <a:xfrm>
            <a:off x="811725" y="313200"/>
            <a:ext cx="7534200" cy="59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Hardware</a:t>
            </a:r>
            <a:endParaRPr/>
          </a:p>
        </p:txBody>
      </p:sp>
      <p:sp>
        <p:nvSpPr>
          <p:cNvPr id="547" name="Google Shape;547;p34"/>
          <p:cNvSpPr txBox="1">
            <a:spLocks noGrp="1"/>
          </p:cNvSpPr>
          <p:nvPr>
            <p:ph type="body" idx="1"/>
          </p:nvPr>
        </p:nvSpPr>
        <p:spPr>
          <a:xfrm>
            <a:off x="291325" y="794600"/>
            <a:ext cx="2465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050" b="1" dirty="0"/>
              <a:t>Wemos D1 Mini Pro</a:t>
            </a:r>
            <a:endParaRPr sz="1050" b="1" dirty="0"/>
          </a:p>
        </p:txBody>
      </p:sp>
      <p:sp>
        <p:nvSpPr>
          <p:cNvPr id="548" name="Google Shape;548;p34"/>
          <p:cNvSpPr txBox="1">
            <a:spLocks noGrp="1"/>
          </p:cNvSpPr>
          <p:nvPr>
            <p:ph type="body" idx="2"/>
          </p:nvPr>
        </p:nvSpPr>
        <p:spPr>
          <a:xfrm>
            <a:off x="3276775" y="794600"/>
            <a:ext cx="2465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4000" b="1" dirty="0"/>
              <a:t>MLX90614</a:t>
            </a:r>
            <a:endParaRPr b="1" dirty="0"/>
          </a:p>
        </p:txBody>
      </p:sp>
      <p:sp>
        <p:nvSpPr>
          <p:cNvPr id="549" name="Google Shape;549;p34"/>
          <p:cNvSpPr txBox="1">
            <a:spLocks noGrp="1"/>
          </p:cNvSpPr>
          <p:nvPr>
            <p:ph type="body" idx="3"/>
          </p:nvPr>
        </p:nvSpPr>
        <p:spPr>
          <a:xfrm>
            <a:off x="6262225" y="794607"/>
            <a:ext cx="24651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4400" b="1" dirty="0"/>
              <a:t>MAX30101</a:t>
            </a:r>
            <a:endParaRPr b="1" dirty="0"/>
          </a:p>
        </p:txBody>
      </p:sp>
      <p:graphicFrame>
        <p:nvGraphicFramePr>
          <p:cNvPr id="550" name="Google Shape;550;p34"/>
          <p:cNvGraphicFramePr/>
          <p:nvPr>
            <p:extLst>
              <p:ext uri="{D42A27DB-BD31-4B8C-83A1-F6EECF244321}">
                <p14:modId xmlns:p14="http://schemas.microsoft.com/office/powerpoint/2010/main" val="2176098417"/>
              </p:ext>
            </p:extLst>
          </p:nvPr>
        </p:nvGraphicFramePr>
        <p:xfrm>
          <a:off x="374375" y="2648350"/>
          <a:ext cx="2299000" cy="1830641"/>
        </p:xfrm>
        <a:graphic>
          <a:graphicData uri="http://schemas.openxmlformats.org/drawingml/2006/table">
            <a:tbl>
              <a:tblPr>
                <a:noFill/>
                <a:tableStyleId>{82605B61-1B67-4DFD-A520-AAED719BCB37}</a:tableStyleId>
              </a:tblPr>
              <a:tblGrid>
                <a:gridCol w="114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792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Operating Voltage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3.3 / 5 V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0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GPIO Pins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11 (1 ADC)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0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Clock Speed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/>
                        <a:t>80 / 160 MHz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0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Flash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/>
                        <a:t>16 MB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5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Size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/>
                        <a:t>34.2 * 25.6mm * 3g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51" name="Google Shape;551;p34"/>
          <p:cNvPicPr preferRelativeResize="0"/>
          <p:nvPr/>
        </p:nvPicPr>
        <p:blipFill rotWithShape="1">
          <a:blip r:embed="rId3">
            <a:alphaModFix/>
          </a:blip>
          <a:srcRect l="29527" r="29783"/>
          <a:stretch/>
        </p:blipFill>
        <p:spPr>
          <a:xfrm>
            <a:off x="991525" y="1099825"/>
            <a:ext cx="1064692" cy="14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4"/>
          <p:cNvPicPr preferRelativeResize="0"/>
          <p:nvPr/>
        </p:nvPicPr>
        <p:blipFill rotWithShape="1">
          <a:blip r:embed="rId4">
            <a:alphaModFix/>
          </a:blip>
          <a:srcRect l="33666" r="31947" b="45711"/>
          <a:stretch/>
        </p:blipFill>
        <p:spPr>
          <a:xfrm>
            <a:off x="3976975" y="1099825"/>
            <a:ext cx="1064700" cy="14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124" y="1134100"/>
            <a:ext cx="1403325" cy="14033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4" name="Google Shape;554;p34"/>
          <p:cNvGraphicFramePr/>
          <p:nvPr>
            <p:extLst>
              <p:ext uri="{D42A27DB-BD31-4B8C-83A1-F6EECF244321}">
                <p14:modId xmlns:p14="http://schemas.microsoft.com/office/powerpoint/2010/main" val="2194081282"/>
              </p:ext>
            </p:extLst>
          </p:nvPr>
        </p:nvGraphicFramePr>
        <p:xfrm>
          <a:off x="3220250" y="2648350"/>
          <a:ext cx="2578150" cy="1648725"/>
        </p:xfrm>
        <a:graphic>
          <a:graphicData uri="http://schemas.openxmlformats.org/drawingml/2006/table">
            <a:tbl>
              <a:tblPr>
                <a:noFill/>
                <a:tableStyleId>{82605B61-1B67-4DFD-A520-AAED719BCB37}</a:tableStyleId>
              </a:tblPr>
              <a:tblGrid>
                <a:gridCol w="128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Range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/>
                        <a:t>-70°C…+380°C for skin temperature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Resolution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0.02°C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Accuracy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/>
                        <a:t>±0.2°C within 36-38°C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55" name="Google Shape;555;p34"/>
          <p:cNvGraphicFramePr/>
          <p:nvPr>
            <p:extLst>
              <p:ext uri="{D42A27DB-BD31-4B8C-83A1-F6EECF244321}">
                <p14:modId xmlns:p14="http://schemas.microsoft.com/office/powerpoint/2010/main" val="1994280410"/>
              </p:ext>
            </p:extLst>
          </p:nvPr>
        </p:nvGraphicFramePr>
        <p:xfrm>
          <a:off x="6149175" y="2648349"/>
          <a:ext cx="2578150" cy="1830639"/>
        </p:xfrm>
        <a:graphic>
          <a:graphicData uri="http://schemas.openxmlformats.org/drawingml/2006/table">
            <a:tbl>
              <a:tblPr>
                <a:noFill/>
                <a:tableStyleId>{82605B61-1B67-4DFD-A520-AAED719BCB37}</a:tableStyleId>
              </a:tblPr>
              <a:tblGrid>
                <a:gridCol w="128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4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Output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BVP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4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LED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IR, Red, Green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4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ADC Resolution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18-bit</a:t>
                      </a:r>
                      <a:endParaRPr sz="9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/>
                        <a:t>Internal Algorithm</a:t>
                      </a:r>
                      <a:endParaRPr sz="900"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900" dirty="0"/>
                        <a:t>Motion Artifact Removal, Peripheral Beat Amplitude</a:t>
                      </a:r>
                      <a:endParaRPr sz="900"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6"/>
          <p:cNvSpPr txBox="1">
            <a:spLocks noGrp="1"/>
          </p:cNvSpPr>
          <p:nvPr>
            <p:ph type="title"/>
          </p:nvPr>
        </p:nvSpPr>
        <p:spPr>
          <a:xfrm>
            <a:off x="265500" y="85550"/>
            <a:ext cx="4045200" cy="6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220">
                <a:solidFill>
                  <a:schemeClr val="accent2"/>
                </a:solidFill>
              </a:rPr>
              <a:t>Code Diagram Flow</a:t>
            </a:r>
            <a:endParaRPr sz="3220">
              <a:solidFill>
                <a:schemeClr val="accent2"/>
              </a:solidFill>
            </a:endParaRPr>
          </a:p>
        </p:txBody>
      </p:sp>
      <p:sp>
        <p:nvSpPr>
          <p:cNvPr id="566" name="Google Shape;566;p36"/>
          <p:cNvSpPr txBox="1">
            <a:spLocks noGrp="1"/>
          </p:cNvSpPr>
          <p:nvPr>
            <p:ph type="body" idx="2"/>
          </p:nvPr>
        </p:nvSpPr>
        <p:spPr>
          <a:xfrm>
            <a:off x="4939500" y="85550"/>
            <a:ext cx="3837000" cy="43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4800" b="1"/>
              <a:t>Software</a:t>
            </a:r>
            <a:endParaRPr sz="4800" b="1"/>
          </a:p>
        </p:txBody>
      </p:sp>
      <p:pic>
        <p:nvPicPr>
          <p:cNvPr id="2" name="Immagine 1" descr="Immagine che contiene testo, schizzo, diagramma, disegno&#10;&#10;Descrizione generata automaticamente">
            <a:extLst>
              <a:ext uri="{FF2B5EF4-FFF2-40B4-BE49-F238E27FC236}">
                <a16:creationId xmlns:a16="http://schemas.microsoft.com/office/drawing/2014/main" id="{4F1B1A61-41AE-8033-CBF9-BF36FB7BEC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6" t="7766" r="5960"/>
          <a:stretch/>
        </p:blipFill>
        <p:spPr bwMode="auto">
          <a:xfrm>
            <a:off x="1069310" y="669922"/>
            <a:ext cx="2506514" cy="4300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150" y="848725"/>
            <a:ext cx="5560950" cy="34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75" y="599825"/>
            <a:ext cx="2171175" cy="394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7"/>
          <p:cNvPicPr preferRelativeResize="0"/>
          <p:nvPr/>
        </p:nvPicPr>
        <p:blipFill rotWithShape="1">
          <a:blip r:embed="rId5">
            <a:alphaModFix/>
          </a:blip>
          <a:srcRect b="21556"/>
          <a:stretch/>
        </p:blipFill>
        <p:spPr>
          <a:xfrm>
            <a:off x="651525" y="777150"/>
            <a:ext cx="1933475" cy="336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4517" y="1018850"/>
            <a:ext cx="5012184" cy="22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8"/>
          <p:cNvSpPr txBox="1">
            <a:spLocks noGrp="1"/>
          </p:cNvSpPr>
          <p:nvPr>
            <p:ph type="body" idx="1"/>
          </p:nvPr>
        </p:nvSpPr>
        <p:spPr>
          <a:xfrm>
            <a:off x="311700" y="2845150"/>
            <a:ext cx="4260300" cy="20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b="1" dirty="0">
                <a:latin typeface="Raleway"/>
                <a:ea typeface="Raleway"/>
                <a:cs typeface="Raleway"/>
                <a:sym typeface="Raleway"/>
              </a:rPr>
              <a:t>Part 3</a:t>
            </a:r>
            <a:endParaRPr sz="48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4800" b="1" dirty="0">
                <a:latin typeface="Raleway"/>
                <a:ea typeface="Raleway"/>
                <a:cs typeface="Raleway"/>
                <a:sym typeface="Raleway"/>
              </a:rPr>
              <a:t>Experiment</a:t>
            </a:r>
            <a:endParaRPr sz="48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1" name="Google Shape;581;p38"/>
          <p:cNvSpPr txBox="1"/>
          <p:nvPr/>
        </p:nvSpPr>
        <p:spPr>
          <a:xfrm>
            <a:off x="5055220" y="2845150"/>
            <a:ext cx="3777080" cy="20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Experimental</a:t>
            </a:r>
            <a:r>
              <a:rPr lang="it-IT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procedure: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b="1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i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i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i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i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i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i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5% </a:t>
            </a:r>
            <a:r>
              <a:rPr lang="it-IT" b="1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Recall</a:t>
            </a:r>
            <a:endParaRPr i="1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7B8233B-A4FB-E678-A076-D1D6996E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08" y="246350"/>
            <a:ext cx="6315183" cy="2270713"/>
          </a:xfrm>
          <a:prstGeom prst="rect">
            <a:avLst/>
          </a:prstGeom>
        </p:spPr>
      </p:pic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95887637-7C37-7039-9754-F9FD42A03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69769"/>
              </p:ext>
            </p:extLst>
          </p:nvPr>
        </p:nvGraphicFramePr>
        <p:xfrm>
          <a:off x="5055219" y="3449444"/>
          <a:ext cx="3777082" cy="639338"/>
        </p:xfrm>
        <a:graphic>
          <a:graphicData uri="http://schemas.openxmlformats.org/drawingml/2006/table">
            <a:tbl>
              <a:tblPr firstRow="1" bandRow="1">
                <a:tableStyleId>{82605B61-1B67-4DFD-A520-AAED719BCB37}</a:tableStyleId>
              </a:tblPr>
              <a:tblGrid>
                <a:gridCol w="1888541">
                  <a:extLst>
                    <a:ext uri="{9D8B030D-6E8A-4147-A177-3AD203B41FA5}">
                      <a16:colId xmlns:a16="http://schemas.microsoft.com/office/drawing/2014/main" val="2815224073"/>
                    </a:ext>
                  </a:extLst>
                </a:gridCol>
                <a:gridCol w="1888541">
                  <a:extLst>
                    <a:ext uri="{9D8B030D-6E8A-4147-A177-3AD203B41FA5}">
                      <a16:colId xmlns:a16="http://schemas.microsoft.com/office/drawing/2014/main" val="3813686101"/>
                    </a:ext>
                  </a:extLst>
                </a:gridCol>
              </a:tblGrid>
              <a:tr h="319669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Stress (5 min)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Baseline (5 min)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44433"/>
                  </a:ext>
                </a:extLst>
              </a:tr>
              <a:tr h="319669">
                <a:tc>
                  <a:txBody>
                    <a:bodyPr/>
                    <a:lstStyle/>
                    <a:p>
                      <a:r>
                        <a:rPr lang="en-GB" i="1" dirty="0">
                          <a:solidFill>
                            <a:schemeClr val="bg1"/>
                          </a:solidFill>
                        </a:rPr>
                        <a:t>Math quiz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0" i="1" dirty="0">
                          <a:solidFill>
                            <a:schemeClr val="bg1"/>
                          </a:solidFill>
                        </a:rPr>
                        <a:t>Nature sounds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9658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"/>
          <p:cNvSpPr txBox="1">
            <a:spLocks noGrp="1"/>
          </p:cNvSpPr>
          <p:nvPr>
            <p:ph type="title"/>
          </p:nvPr>
        </p:nvSpPr>
        <p:spPr>
          <a:xfrm>
            <a:off x="811650" y="677857"/>
            <a:ext cx="5482500" cy="16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Conclusions</a:t>
            </a:r>
            <a:endParaRPr dirty="0"/>
          </a:p>
        </p:txBody>
      </p:sp>
      <p:sp>
        <p:nvSpPr>
          <p:cNvPr id="589" name="Google Shape;589;p39"/>
          <p:cNvSpPr txBox="1">
            <a:spLocks noGrp="1"/>
          </p:cNvSpPr>
          <p:nvPr>
            <p:ph type="body" idx="1"/>
          </p:nvPr>
        </p:nvSpPr>
        <p:spPr>
          <a:xfrm>
            <a:off x="1202541" y="2164448"/>
            <a:ext cx="3272615" cy="1066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" dirty="0">
                <a:solidFill>
                  <a:schemeClr val="accent2"/>
                </a:solidFill>
              </a:rPr>
              <a:t>Does the combination of </a:t>
            </a:r>
            <a:r>
              <a:rPr lang="it" b="1" dirty="0">
                <a:solidFill>
                  <a:schemeClr val="accent2"/>
                </a:solidFill>
              </a:rPr>
              <a:t>CPS</a:t>
            </a:r>
            <a:r>
              <a:rPr lang="it" dirty="0">
                <a:solidFill>
                  <a:schemeClr val="accent2"/>
                </a:solidFill>
              </a:rPr>
              <a:t> and </a:t>
            </a:r>
            <a:r>
              <a:rPr lang="it" b="1" dirty="0">
                <a:solidFill>
                  <a:schemeClr val="accent2"/>
                </a:solidFill>
              </a:rPr>
              <a:t>Machine Learning </a:t>
            </a:r>
            <a:r>
              <a:rPr lang="it" dirty="0">
                <a:solidFill>
                  <a:schemeClr val="accent2"/>
                </a:solidFill>
              </a:rPr>
              <a:t>produces useful results on stress detection?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591" name="Google Shape;591;p39"/>
          <p:cNvSpPr txBox="1">
            <a:spLocks noGrp="1"/>
          </p:cNvSpPr>
          <p:nvPr>
            <p:ph type="body" idx="3"/>
          </p:nvPr>
        </p:nvSpPr>
        <p:spPr>
          <a:xfrm>
            <a:off x="5217238" y="2249961"/>
            <a:ext cx="3217662" cy="877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dirty="0">
                <a:solidFill>
                  <a:schemeClr val="accent2"/>
                </a:solidFill>
              </a:rPr>
              <a:t>What are the </a:t>
            </a:r>
            <a:r>
              <a:rPr lang="it-IT" b="1" dirty="0">
                <a:solidFill>
                  <a:schemeClr val="accent2"/>
                </a:solidFill>
              </a:rPr>
              <a:t>potential</a:t>
            </a:r>
            <a:r>
              <a:rPr lang="it-IT" dirty="0">
                <a:solidFill>
                  <a:schemeClr val="accent2"/>
                </a:solidFill>
              </a:rPr>
              <a:t> </a:t>
            </a:r>
            <a:r>
              <a:rPr lang="it-IT" b="1" dirty="0">
                <a:solidFill>
                  <a:schemeClr val="accent2"/>
                </a:solidFill>
              </a:rPr>
              <a:t>application</a:t>
            </a:r>
            <a:r>
              <a:rPr lang="it-IT" dirty="0">
                <a:solidFill>
                  <a:schemeClr val="accent2"/>
                </a:solidFill>
              </a:rPr>
              <a:t>?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FA16BAD-FD15-3C52-D85F-ED4A22A09F3C}"/>
              </a:ext>
            </a:extLst>
          </p:cNvPr>
          <p:cNvSpPr/>
          <p:nvPr/>
        </p:nvSpPr>
        <p:spPr>
          <a:xfrm>
            <a:off x="884663" y="2438400"/>
            <a:ext cx="3620430" cy="2230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1D6CBC9-3F8E-3B9E-ADF7-80666E8840EF}"/>
              </a:ext>
            </a:extLst>
          </p:cNvPr>
          <p:cNvSpPr/>
          <p:nvPr/>
        </p:nvSpPr>
        <p:spPr>
          <a:xfrm>
            <a:off x="4852909" y="2438400"/>
            <a:ext cx="3620430" cy="2230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EAF164-1A00-5F57-05E7-D30B32148390}"/>
              </a:ext>
            </a:extLst>
          </p:cNvPr>
          <p:cNvSpPr txBox="1"/>
          <p:nvPr/>
        </p:nvSpPr>
        <p:spPr>
          <a:xfrm>
            <a:off x="1369151" y="3352756"/>
            <a:ext cx="3135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Features extraction + Logistic Regression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6BEB46-5222-9EC9-71C7-41E98FDBBF3A}"/>
              </a:ext>
            </a:extLst>
          </p:cNvPr>
          <p:cNvSpPr txBox="1"/>
          <p:nvPr/>
        </p:nvSpPr>
        <p:spPr>
          <a:xfrm>
            <a:off x="1369151" y="3934848"/>
            <a:ext cx="3106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Convolutional Neural Network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085F0E4-F00C-A6A8-65FD-FF0A10ECC191}"/>
              </a:ext>
            </a:extLst>
          </p:cNvPr>
          <p:cNvSpPr/>
          <p:nvPr/>
        </p:nvSpPr>
        <p:spPr>
          <a:xfrm>
            <a:off x="4852908" y="245327"/>
            <a:ext cx="3630192" cy="198458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Elemento grafico 11" descr="Pollice abbassato contorno">
            <a:extLst>
              <a:ext uri="{FF2B5EF4-FFF2-40B4-BE49-F238E27FC236}">
                <a16:creationId xmlns:a16="http://schemas.microsoft.com/office/drawing/2014/main" id="{0D24EBFE-EE5F-170D-0B5D-7C8029AB4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987" y="3934790"/>
            <a:ext cx="480303" cy="480303"/>
          </a:xfrm>
          <a:prstGeom prst="rect">
            <a:avLst/>
          </a:prstGeom>
        </p:spPr>
      </p:pic>
      <p:pic>
        <p:nvPicPr>
          <p:cNvPr id="14" name="Elemento grafico 13" descr="Segna Pollice su contorno">
            <a:extLst>
              <a:ext uri="{FF2B5EF4-FFF2-40B4-BE49-F238E27FC236}">
                <a16:creationId xmlns:a16="http://schemas.microsoft.com/office/drawing/2014/main" id="{DA708C46-00A6-44A3-0B40-7E87E24A9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987" y="3232487"/>
            <a:ext cx="480303" cy="480303"/>
          </a:xfrm>
          <a:prstGeom prst="rect">
            <a:avLst/>
          </a:prstGeom>
        </p:spPr>
      </p:pic>
      <p:pic>
        <p:nvPicPr>
          <p:cNvPr id="13" name="Elemento grafico 12" descr="Tiro a segno contorno">
            <a:extLst>
              <a:ext uri="{FF2B5EF4-FFF2-40B4-BE49-F238E27FC236}">
                <a16:creationId xmlns:a16="http://schemas.microsoft.com/office/drawing/2014/main" id="{D59C34D9-E754-EA99-4B36-6FE1D6621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326" y="2495144"/>
            <a:ext cx="480303" cy="480303"/>
          </a:xfrm>
          <a:prstGeom prst="rect">
            <a:avLst/>
          </a:prstGeom>
        </p:spPr>
      </p:pic>
      <p:pic>
        <p:nvPicPr>
          <p:cNvPr id="15" name="Elemento grafico 14" descr="Tiro a segno con riempimento a tinta unita">
            <a:extLst>
              <a:ext uri="{FF2B5EF4-FFF2-40B4-BE49-F238E27FC236}">
                <a16:creationId xmlns:a16="http://schemas.microsoft.com/office/drawing/2014/main" id="{4341BA4F-FE6E-D569-0B08-6E06006AC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38647" y="2495848"/>
            <a:ext cx="480303" cy="480303"/>
          </a:xfrm>
          <a:prstGeom prst="rect">
            <a:avLst/>
          </a:prstGeom>
        </p:spPr>
      </p:pic>
      <p:pic>
        <p:nvPicPr>
          <p:cNvPr id="7" name="Elemento grafico 6" descr="Tiro a segno contorno">
            <a:extLst>
              <a:ext uri="{FF2B5EF4-FFF2-40B4-BE49-F238E27FC236}">
                <a16:creationId xmlns:a16="http://schemas.microsoft.com/office/drawing/2014/main" id="{03AD6945-BA46-B75F-07D4-8793C297D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326" y="2495848"/>
            <a:ext cx="480303" cy="48030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43EBD3-1014-EFCC-3A7A-C31450739A0E}"/>
              </a:ext>
            </a:extLst>
          </p:cNvPr>
          <p:cNvSpPr txBox="1"/>
          <p:nvPr/>
        </p:nvSpPr>
        <p:spPr>
          <a:xfrm>
            <a:off x="4877733" y="2969801"/>
            <a:ext cx="357078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device is highly useful during </a:t>
            </a:r>
            <a:r>
              <a:rPr lang="en-US" sz="11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cognitive-behavioral oriented psychotherapies</a:t>
            </a:r>
            <a:r>
              <a:rPr lang="en-US" sz="11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to identify and correct behaviors that cause high levels of stress.</a:t>
            </a:r>
          </a:p>
          <a:p>
            <a:pPr algn="just"/>
            <a:r>
              <a:rPr lang="en-US" sz="11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However, the mere support of the device is not sufficient for pathologies that are based on deeper and </a:t>
            </a:r>
            <a:r>
              <a:rPr lang="en-US" sz="1100" b="1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more complex psychic processes</a:t>
            </a:r>
            <a:r>
              <a:rPr lang="en-US" sz="11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where anxiety and stress represent surface symptoms.</a:t>
            </a:r>
          </a:p>
          <a:p>
            <a:pPr algn="just"/>
            <a:endParaRPr lang="en-US" sz="11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r"/>
            <a:r>
              <a:rPr lang="en-U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Dr. </a:t>
            </a:r>
            <a:r>
              <a:rPr lang="en-US" sz="105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Marziano</a:t>
            </a:r>
            <a:r>
              <a:rPr lang="en-US" sz="105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A., psychologist ang psychotherapist, personal communication, 09/07/2023</a:t>
            </a:r>
          </a:p>
        </p:txBody>
      </p:sp>
      <p:pic>
        <p:nvPicPr>
          <p:cNvPr id="6" name="Elemento grafico 5" descr="Intelligenza artificiale contorno">
            <a:extLst>
              <a:ext uri="{FF2B5EF4-FFF2-40B4-BE49-F238E27FC236}">
                <a16:creationId xmlns:a16="http://schemas.microsoft.com/office/drawing/2014/main" id="{58F3EC47-658A-D8E2-5C5B-F29EB613B0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52908" y="388595"/>
            <a:ext cx="914400" cy="914400"/>
          </a:xfrm>
          <a:prstGeom prst="rect">
            <a:avLst/>
          </a:prstGeom>
        </p:spPr>
      </p:pic>
      <p:sp>
        <p:nvSpPr>
          <p:cNvPr id="18" name="Google Shape;590;p39">
            <a:extLst>
              <a:ext uri="{FF2B5EF4-FFF2-40B4-BE49-F238E27FC236}">
                <a16:creationId xmlns:a16="http://schemas.microsoft.com/office/drawing/2014/main" id="{B9D2F48F-2A70-79D6-20D5-0C3C672D3A51}"/>
              </a:ext>
            </a:extLst>
          </p:cNvPr>
          <p:cNvSpPr txBox="1">
            <a:spLocks/>
          </p:cNvSpPr>
          <p:nvPr/>
        </p:nvSpPr>
        <p:spPr>
          <a:xfrm>
            <a:off x="6018000" y="245327"/>
            <a:ext cx="2465100" cy="198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●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○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Sans Pro"/>
              <a:buChar char="■"/>
              <a:defRPr sz="12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Source Sans Pro"/>
              <a:buNone/>
            </a:pPr>
            <a:r>
              <a:rPr lang="it-IT" sz="1600" b="1" dirty="0">
                <a:solidFill>
                  <a:schemeClr val="accent2"/>
                </a:solidFill>
              </a:rPr>
              <a:t>Objective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Source Sans Pro"/>
              <a:buNone/>
            </a:pPr>
            <a:r>
              <a:rPr lang="it-IT" sz="1200" b="1" dirty="0">
                <a:solidFill>
                  <a:schemeClr val="bg2"/>
                </a:solidFill>
              </a:rPr>
              <a:t>Cheap</a:t>
            </a:r>
            <a:r>
              <a:rPr lang="it-IT" sz="1200" dirty="0">
                <a:solidFill>
                  <a:schemeClr val="bg2"/>
                </a:solidFill>
              </a:rPr>
              <a:t>: 42 €</a:t>
            </a:r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Font typeface="Source Sans Pro"/>
              <a:buNone/>
            </a:pPr>
            <a:r>
              <a:rPr lang="it-IT" sz="1200" dirty="0">
                <a:solidFill>
                  <a:schemeClr val="bg2"/>
                </a:solidFill>
              </a:rPr>
              <a:t> </a:t>
            </a:r>
            <a:r>
              <a:rPr lang="it-IT" sz="1200" b="1" dirty="0">
                <a:solidFill>
                  <a:schemeClr val="bg2"/>
                </a:solidFill>
              </a:rPr>
              <a:t>Quick: </a:t>
            </a:r>
            <a:r>
              <a:rPr lang="it-IT" sz="1200" dirty="0">
                <a:solidFill>
                  <a:schemeClr val="bg2"/>
                </a:solidFill>
              </a:rPr>
              <a:t>14 </a:t>
            </a:r>
            <a:r>
              <a:rPr lang="it-IT" sz="1200" dirty="0" err="1">
                <a:solidFill>
                  <a:schemeClr val="bg2"/>
                </a:solidFill>
              </a:rPr>
              <a:t>milliseconds</a:t>
            </a:r>
            <a:r>
              <a:rPr lang="it-IT" sz="1200" dirty="0">
                <a:solidFill>
                  <a:schemeClr val="bg2"/>
                </a:solidFill>
              </a:rPr>
              <a:t> for a </a:t>
            </a:r>
            <a:r>
              <a:rPr lang="it-IT" sz="1200" dirty="0" err="1">
                <a:solidFill>
                  <a:schemeClr val="bg2"/>
                </a:solidFill>
              </a:rPr>
              <a:t>response</a:t>
            </a:r>
            <a:endParaRPr lang="it-IT" sz="1200" dirty="0">
              <a:solidFill>
                <a:schemeClr val="bg2"/>
              </a:solidFill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Source Sans Pro"/>
              <a:buNone/>
            </a:pPr>
            <a:endParaRPr lang="it-IT" sz="1800" i="1" dirty="0"/>
          </a:p>
        </p:txBody>
      </p:sp>
    </p:spTree>
    <p:extLst>
      <p:ext uri="{BB962C8B-B14F-4D97-AF65-F5344CB8AC3E}">
        <p14:creationId xmlns:p14="http://schemas.microsoft.com/office/powerpoint/2010/main" val="14591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 build="p"/>
      <p:bldP spid="591" grpId="0" build="p"/>
      <p:bldP spid="8" grpId="0" animBg="1"/>
      <p:bldP spid="9" grpId="0" animBg="1"/>
      <p:bldP spid="3" grpId="0"/>
      <p:bldP spid="4" grpId="0"/>
      <p:bldP spid="10" grpId="0" animBg="1"/>
      <p:bldP spid="1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1"/>
          <p:cNvSpPr txBox="1">
            <a:spLocks noGrp="1"/>
          </p:cNvSpPr>
          <p:nvPr>
            <p:ph type="title"/>
          </p:nvPr>
        </p:nvSpPr>
        <p:spPr>
          <a:xfrm>
            <a:off x="265500" y="85550"/>
            <a:ext cx="4045200" cy="6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2"/>
                </a:solidFill>
              </a:rPr>
              <a:t>Stress Disorder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28" name="Google Shape;428;p21"/>
          <p:cNvSpPr txBox="1">
            <a:spLocks noGrp="1"/>
          </p:cNvSpPr>
          <p:nvPr>
            <p:ph type="body" idx="2"/>
          </p:nvPr>
        </p:nvSpPr>
        <p:spPr>
          <a:xfrm>
            <a:off x="4939500" y="85550"/>
            <a:ext cx="3837000" cy="43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4800" b="1" dirty="0"/>
              <a:t>Introduction</a:t>
            </a:r>
            <a:endParaRPr sz="4800" b="1" dirty="0"/>
          </a:p>
        </p:txBody>
      </p:sp>
      <p:sp>
        <p:nvSpPr>
          <p:cNvPr id="429" name="Google Shape;429;p21"/>
          <p:cNvSpPr txBox="1">
            <a:spLocks noGrp="1"/>
          </p:cNvSpPr>
          <p:nvPr>
            <p:ph type="subTitle" idx="1"/>
          </p:nvPr>
        </p:nvSpPr>
        <p:spPr>
          <a:xfrm>
            <a:off x="265500" y="742256"/>
            <a:ext cx="4045200" cy="3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 dirty="0">
                <a:solidFill>
                  <a:schemeClr val="tx2">
                    <a:lumMod val="75000"/>
                  </a:schemeClr>
                </a:solidFill>
              </a:rPr>
              <a:t>«Stress is a state of mental or emotional strain or tension resulting from adverse or demanding circumstances»</a:t>
            </a:r>
            <a:endParaRPr i="1" dirty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i="1" dirty="0">
                <a:solidFill>
                  <a:schemeClr val="tx2">
                    <a:lumMod val="75000"/>
                  </a:schemeClr>
                </a:solidFill>
              </a:rPr>
              <a:t>Oxford Languages</a:t>
            </a:r>
            <a:endParaRPr i="1" dirty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chemeClr val="accent2"/>
                </a:solidFill>
              </a:rPr>
              <a:t>Symptoms</a:t>
            </a:r>
            <a:endParaRPr lang="en-US" dirty="0">
              <a:solidFill>
                <a:schemeClr val="accent2"/>
              </a:solidFill>
            </a:endParaRPr>
          </a:p>
          <a:p>
            <a:pPr marL="457200" lvl="0" indent="-301942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it-IT" sz="1800" dirty="0" err="1">
                <a:solidFill>
                  <a:schemeClr val="dk2"/>
                </a:solidFill>
              </a:rPr>
              <a:t>Cardiovascular</a:t>
            </a:r>
            <a:r>
              <a:rPr lang="it-IT" sz="1800" dirty="0">
                <a:solidFill>
                  <a:schemeClr val="dk2"/>
                </a:solidFill>
              </a:rPr>
              <a:t> </a:t>
            </a:r>
            <a:r>
              <a:rPr lang="it-IT" sz="1800" dirty="0" err="1">
                <a:solidFill>
                  <a:schemeClr val="dk2"/>
                </a:solidFill>
              </a:rPr>
              <a:t>disease</a:t>
            </a:r>
            <a:endParaRPr lang="it-IT" sz="1800" dirty="0">
              <a:solidFill>
                <a:schemeClr val="dk2"/>
              </a:solidFill>
            </a:endParaRPr>
          </a:p>
          <a:p>
            <a:pPr marL="457200" lvl="0" indent="-301942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it-IT" sz="1800" dirty="0" err="1">
                <a:solidFill>
                  <a:schemeClr val="dk2"/>
                </a:solidFill>
              </a:rPr>
              <a:t>Increased</a:t>
            </a:r>
            <a:r>
              <a:rPr lang="it-IT" sz="1800" dirty="0">
                <a:solidFill>
                  <a:schemeClr val="dk2"/>
                </a:solidFill>
              </a:rPr>
              <a:t> </a:t>
            </a:r>
            <a:r>
              <a:rPr lang="it-IT" sz="1800" dirty="0" err="1">
                <a:solidFill>
                  <a:schemeClr val="dk2"/>
                </a:solidFill>
              </a:rPr>
              <a:t>sweating</a:t>
            </a:r>
            <a:endParaRPr lang="it-IT" sz="1800" dirty="0">
              <a:solidFill>
                <a:schemeClr val="dk2"/>
              </a:solidFill>
            </a:endParaRPr>
          </a:p>
          <a:p>
            <a:pPr marL="457200" lvl="0" indent="-301942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it-IT" sz="1800" dirty="0" err="1">
                <a:solidFill>
                  <a:schemeClr val="dk2"/>
                </a:solidFill>
              </a:rPr>
              <a:t>Increased</a:t>
            </a:r>
            <a:r>
              <a:rPr lang="it-IT" sz="1800" dirty="0">
                <a:solidFill>
                  <a:schemeClr val="dk2"/>
                </a:solidFill>
              </a:rPr>
              <a:t> core temperature</a:t>
            </a:r>
          </a:p>
          <a:p>
            <a:pPr marL="457200" lvl="0" indent="-301942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it-IT" sz="1800" dirty="0" err="1">
                <a:solidFill>
                  <a:schemeClr val="dk2"/>
                </a:solidFill>
              </a:rPr>
              <a:t>Decreased</a:t>
            </a:r>
            <a:r>
              <a:rPr lang="it-IT" sz="1800" dirty="0">
                <a:solidFill>
                  <a:schemeClr val="dk2"/>
                </a:solidFill>
              </a:rPr>
              <a:t> </a:t>
            </a:r>
            <a:r>
              <a:rPr lang="it-IT" sz="1800" dirty="0" err="1">
                <a:solidFill>
                  <a:schemeClr val="dk2"/>
                </a:solidFill>
              </a:rPr>
              <a:t>peripheral</a:t>
            </a:r>
            <a:r>
              <a:rPr lang="it-IT" sz="1800" dirty="0">
                <a:solidFill>
                  <a:schemeClr val="dk2"/>
                </a:solidFill>
              </a:rPr>
              <a:t> temperature</a:t>
            </a:r>
          </a:p>
          <a:p>
            <a:pPr marL="457200" lvl="0" indent="-301942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it-IT" sz="1800" dirty="0" err="1">
                <a:solidFill>
                  <a:schemeClr val="dk2"/>
                </a:solidFill>
              </a:rPr>
              <a:t>Increased</a:t>
            </a:r>
            <a:r>
              <a:rPr lang="it-IT" sz="1800" dirty="0">
                <a:solidFill>
                  <a:schemeClr val="dk2"/>
                </a:solidFill>
              </a:rPr>
              <a:t> </a:t>
            </a:r>
            <a:r>
              <a:rPr lang="it-IT" sz="1800" dirty="0" err="1">
                <a:solidFill>
                  <a:schemeClr val="dk2"/>
                </a:solidFill>
              </a:rPr>
              <a:t>heart</a:t>
            </a:r>
            <a:r>
              <a:rPr lang="it-IT" sz="1800" dirty="0">
                <a:solidFill>
                  <a:schemeClr val="dk2"/>
                </a:solidFill>
              </a:rPr>
              <a:t> rate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chemeClr val="accent2"/>
                </a:solidFill>
              </a:rPr>
              <a:t>Comorbidity</a:t>
            </a:r>
          </a:p>
          <a:p>
            <a:pPr marL="457200" lvl="0" indent="-301942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en-US" sz="1800" dirty="0">
                <a:solidFill>
                  <a:schemeClr val="dk2"/>
                </a:solidFill>
              </a:rPr>
              <a:t>Anxiety</a:t>
            </a:r>
          </a:p>
          <a:p>
            <a:pPr marL="457200" lvl="0" indent="-301942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en-US" sz="1800" dirty="0">
                <a:solidFill>
                  <a:schemeClr val="dk2"/>
                </a:solidFill>
              </a:rPr>
              <a:t>Fear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0"/>
          <p:cNvSpPr txBox="1">
            <a:spLocks noGrp="1"/>
          </p:cNvSpPr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 you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for your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attention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1"/>
          <p:cNvSpPr txBox="1">
            <a:spLocks noGrp="1"/>
          </p:cNvSpPr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References</a:t>
            </a:r>
            <a:endParaRPr/>
          </a:p>
        </p:txBody>
      </p:sp>
      <p:sp>
        <p:nvSpPr>
          <p:cNvPr id="605" name="Google Shape;605;p41"/>
          <p:cNvSpPr txBox="1">
            <a:spLocks noGrp="1"/>
          </p:cNvSpPr>
          <p:nvPr>
            <p:ph type="body" idx="1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dirty="0"/>
              <a:t>Batista, G. E. a. P. A., Wang, X., &amp; Keogh, E. (2011). A Complexity-Invariant Distance Measure for Time Series. </a:t>
            </a:r>
            <a:r>
              <a:rPr lang="it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https://doi.org/10.1137/1.9781611972818.60</a:t>
            </a:r>
            <a:r>
              <a:rPr lang="it" dirty="0"/>
              <a:t> 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u="sng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Cyber physical systems (CPS), cosa sono, come stanno rivoluzionando il mondo industriale | Internet4Things</a:t>
            </a:r>
            <a:r>
              <a:rPr lang="it" dirty="0"/>
              <a:t> 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u="sng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r>
              <a:rPr lang="it" dirty="0"/>
              <a:t> 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u="sng" dirty="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u="sng" dirty="0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In-Depth: Interface MLX90614 IR Temperature Sensor with Arduino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u="sng" dirty="0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LOLIN D1 mini — WEMOS documentation</a:t>
            </a:r>
            <a:r>
              <a:rPr lang="it" dirty="0"/>
              <a:t> </a:t>
            </a:r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dirty="0"/>
              <a:t>Dr. Marziano, A. (2023), psychologist and psychotherapist, personal communication about potential application of Smart Healthcare wearable CPSs.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u="sng" dirty="0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Oxford Languages and Google - English</a:t>
            </a:r>
            <a:r>
              <a:rPr lang="it" dirty="0"/>
              <a:t> 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u="sng" dirty="0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Quickly Compare Multiple Models. How to train and evaluate multiple… | by Cole | Towards Data Science</a:t>
            </a:r>
            <a:r>
              <a:rPr lang="it" dirty="0"/>
              <a:t> 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dirty="0"/>
              <a:t>Sandler, M., Howard, A., Zhu, M., Zhmoginov, A., &amp; Chen, L. (2018). </a:t>
            </a:r>
            <a:r>
              <a:rPr lang="it" i="1" dirty="0"/>
              <a:t>MobileNetV2: Inverted Residuals and Linear Bottlenecks. </a:t>
            </a:r>
            <a:r>
              <a:rPr lang="it" dirty="0"/>
              <a:t>arXiv. </a:t>
            </a:r>
            <a:r>
              <a:rPr lang="it" u="sng" dirty="0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https://doi.org/10.1109/cvpr.2018.00474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dirty="0"/>
              <a:t>Schmidt, P., Reiss, A., Duerichen, R., Marbergen, C., &amp; Van Laerhoven, K. (2018). </a:t>
            </a:r>
            <a:r>
              <a:rPr lang="it" i="1" dirty="0"/>
              <a:t>Introducing WESAD, a Multimodal Dataset for Wearable Stress and Affect Detection</a:t>
            </a:r>
            <a:r>
              <a:rPr lang="it" dirty="0"/>
              <a:t>. ICMI '18: Proceedings of the 20th ACM International Conference on Multimodal Interaction, 400-408. </a:t>
            </a:r>
            <a:r>
              <a:rPr lang="it" u="sng" dirty="0">
                <a:solidFill>
                  <a:schemeClr val="hlink"/>
                </a:solidFill>
                <a:hlinkClick r:id="rId12"/>
              </a:rPr>
              <a:t>https://doi.org/10.1145/3242969.3242985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u="sng" dirty="0">
                <a:solidFill>
                  <a:schemeClr val="hlink"/>
                </a:solidFill>
                <a:hlinkClick r:id="rId13"/>
              </a:rPr>
              <a:t>Stress</a:t>
            </a:r>
            <a:r>
              <a:rPr lang="it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2"/>
                </a:solidFill>
              </a:rPr>
              <a:t>What is a CPS?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435" name="Google Shape;435;p22"/>
          <p:cNvGrpSpPr/>
          <p:nvPr/>
        </p:nvGrpSpPr>
        <p:grpSpPr>
          <a:xfrm>
            <a:off x="1661375" y="1544638"/>
            <a:ext cx="1942800" cy="1569600"/>
            <a:chOff x="1660800" y="1171213"/>
            <a:chExt cx="1942800" cy="15696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36" name="Google Shape;436;p22"/>
            <p:cNvSpPr/>
            <p:nvPr/>
          </p:nvSpPr>
          <p:spPr>
            <a:xfrm>
              <a:off x="1660800" y="1171213"/>
              <a:ext cx="1942800" cy="1569600"/>
            </a:xfrm>
            <a:prstGeom prst="round1Rect">
              <a:avLst>
                <a:gd name="adj" fmla="val 1744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 txBox="1"/>
            <p:nvPr/>
          </p:nvSpPr>
          <p:spPr>
            <a:xfrm>
              <a:off x="1879865" y="1413573"/>
              <a:ext cx="1451700" cy="459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0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Cyber</a:t>
              </a:r>
              <a:endParaRPr sz="2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8" name="Google Shape;438;p22"/>
            <p:cNvSpPr txBox="1"/>
            <p:nvPr/>
          </p:nvSpPr>
          <p:spPr>
            <a:xfrm>
              <a:off x="1879875" y="1873557"/>
              <a:ext cx="1451700" cy="850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Software part 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(data processing, decision-making and algorithms)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9" name="Google Shape;439;p22"/>
          <p:cNvGrpSpPr/>
          <p:nvPr/>
        </p:nvGrpSpPr>
        <p:grpSpPr>
          <a:xfrm>
            <a:off x="3600892" y="1553113"/>
            <a:ext cx="1942800" cy="1569600"/>
            <a:chOff x="3600600" y="1170963"/>
            <a:chExt cx="1942800" cy="15696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0" name="Google Shape;440;p22"/>
            <p:cNvSpPr/>
            <p:nvPr/>
          </p:nvSpPr>
          <p:spPr>
            <a:xfrm>
              <a:off x="3600600" y="1170963"/>
              <a:ext cx="1942800" cy="1569600"/>
            </a:xfrm>
            <a:prstGeom prst="round2SameRect">
              <a:avLst>
                <a:gd name="adj1" fmla="val 18098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 txBox="1"/>
            <p:nvPr/>
          </p:nvSpPr>
          <p:spPr>
            <a:xfrm>
              <a:off x="3819008" y="1413573"/>
              <a:ext cx="1451700" cy="459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Physical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2" name="Google Shape;442;p22"/>
            <p:cNvSpPr txBox="1"/>
            <p:nvPr/>
          </p:nvSpPr>
          <p:spPr>
            <a:xfrm>
              <a:off x="3819000" y="1873556"/>
              <a:ext cx="1451700" cy="815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Hardware part 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(sensors and actuators)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5540409" y="1561589"/>
            <a:ext cx="1942800" cy="1552648"/>
            <a:chOff x="5539816" y="1171213"/>
            <a:chExt cx="1942800" cy="1569600"/>
          </a:xfrm>
          <a:solidFill>
            <a:schemeClr val="accent2">
              <a:lumMod val="75000"/>
            </a:schemeClr>
          </a:solidFill>
        </p:grpSpPr>
        <p:sp>
          <p:nvSpPr>
            <p:cNvPr id="444" name="Google Shape;444;p22"/>
            <p:cNvSpPr/>
            <p:nvPr/>
          </p:nvSpPr>
          <p:spPr>
            <a:xfrm flipH="1">
              <a:off x="5539816" y="1171213"/>
              <a:ext cx="1942800" cy="1569600"/>
            </a:xfrm>
            <a:prstGeom prst="round1Rect">
              <a:avLst>
                <a:gd name="adj" fmla="val 1744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 txBox="1"/>
            <p:nvPr/>
          </p:nvSpPr>
          <p:spPr>
            <a:xfrm>
              <a:off x="5762399" y="1413573"/>
              <a:ext cx="1451700" cy="459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0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System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6" name="Google Shape;446;p22"/>
            <p:cNvSpPr txBox="1"/>
            <p:nvPr/>
          </p:nvSpPr>
          <p:spPr>
            <a:xfrm>
              <a:off x="5762407" y="1873530"/>
              <a:ext cx="1451700" cy="850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Cyber + </a:t>
              </a:r>
              <a:r>
                <a:rPr lang="it-IT" sz="10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Physical</a:t>
              </a:r>
              <a:r>
                <a:rPr lang="it-IT" sz="10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it-IT" sz="1000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interconnection</a:t>
              </a:r>
              <a:endParaRPr sz="1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7" name="Google Shape;447;p22"/>
          <p:cNvGrpSpPr/>
          <p:nvPr/>
        </p:nvGrpSpPr>
        <p:grpSpPr>
          <a:xfrm>
            <a:off x="3474468" y="2300996"/>
            <a:ext cx="260366" cy="260366"/>
            <a:chOff x="3157188" y="909150"/>
            <a:chExt cx="470400" cy="470400"/>
          </a:xfrm>
        </p:grpSpPr>
        <p:sp>
          <p:nvSpPr>
            <p:cNvPr id="448" name="Google Shape;448;p2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2"/>
          <p:cNvGrpSpPr/>
          <p:nvPr/>
        </p:nvGrpSpPr>
        <p:grpSpPr>
          <a:xfrm>
            <a:off x="5413627" y="2300996"/>
            <a:ext cx="260366" cy="260366"/>
            <a:chOff x="3157188" y="909150"/>
            <a:chExt cx="470400" cy="470400"/>
          </a:xfrm>
        </p:grpSpPr>
        <p:sp>
          <p:nvSpPr>
            <p:cNvPr id="451" name="Google Shape;451;p2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2"/>
          <p:cNvGrpSpPr/>
          <p:nvPr/>
        </p:nvGrpSpPr>
        <p:grpSpPr>
          <a:xfrm>
            <a:off x="1660809" y="3097363"/>
            <a:ext cx="5822400" cy="1248600"/>
            <a:chOff x="1660800" y="2723938"/>
            <a:chExt cx="5822400" cy="1248600"/>
          </a:xfrm>
          <a:solidFill>
            <a:schemeClr val="accent2">
              <a:lumMod val="50000"/>
            </a:schemeClr>
          </a:solidFill>
        </p:grpSpPr>
        <p:sp>
          <p:nvSpPr>
            <p:cNvPr id="454" name="Google Shape;454;p22"/>
            <p:cNvSpPr/>
            <p:nvPr/>
          </p:nvSpPr>
          <p:spPr>
            <a:xfrm rot="10800000">
              <a:off x="1660800" y="2723938"/>
              <a:ext cx="5822400" cy="1248600"/>
            </a:xfrm>
            <a:prstGeom prst="round2SameRect">
              <a:avLst>
                <a:gd name="adj1" fmla="val 18098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 txBox="1"/>
            <p:nvPr/>
          </p:nvSpPr>
          <p:spPr>
            <a:xfrm>
              <a:off x="2653766" y="2919250"/>
              <a:ext cx="3837600" cy="858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Major leader of </a:t>
              </a:r>
              <a:r>
                <a:rPr lang="it" sz="12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industry 4.0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They are  widely used in</a:t>
              </a:r>
              <a:r>
                <a:rPr lang="it" sz="12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healthcare domain </a:t>
              </a:r>
              <a:r>
                <a:rPr lang="it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where integration of wearable devices is helpful.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9"/>
          <p:cNvSpPr txBox="1">
            <a:spLocks noGrp="1"/>
          </p:cNvSpPr>
          <p:nvPr>
            <p:ph type="title"/>
          </p:nvPr>
        </p:nvSpPr>
        <p:spPr>
          <a:xfrm>
            <a:off x="811650" y="645325"/>
            <a:ext cx="3693442" cy="165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Research Questions</a:t>
            </a:r>
            <a:endParaRPr dirty="0"/>
          </a:p>
        </p:txBody>
      </p:sp>
      <p:sp>
        <p:nvSpPr>
          <p:cNvPr id="589" name="Google Shape;589;p39"/>
          <p:cNvSpPr txBox="1">
            <a:spLocks noGrp="1"/>
          </p:cNvSpPr>
          <p:nvPr>
            <p:ph type="body" idx="1"/>
          </p:nvPr>
        </p:nvSpPr>
        <p:spPr>
          <a:xfrm>
            <a:off x="884661" y="3216735"/>
            <a:ext cx="3620431" cy="1275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7200" dirty="0">
                <a:solidFill>
                  <a:schemeClr val="accent2"/>
                </a:solidFill>
              </a:rPr>
              <a:t>Does the combination of </a:t>
            </a:r>
            <a:r>
              <a:rPr lang="it" sz="7200" b="1" dirty="0">
                <a:solidFill>
                  <a:schemeClr val="accent2"/>
                </a:solidFill>
              </a:rPr>
              <a:t>CPS</a:t>
            </a:r>
            <a:r>
              <a:rPr lang="it" sz="7200" dirty="0">
                <a:solidFill>
                  <a:schemeClr val="accent2"/>
                </a:solidFill>
              </a:rPr>
              <a:t> and </a:t>
            </a:r>
            <a:r>
              <a:rPr lang="it" sz="7200" b="1" dirty="0">
                <a:solidFill>
                  <a:schemeClr val="accent2"/>
                </a:solidFill>
              </a:rPr>
              <a:t>Machine Learning </a:t>
            </a:r>
            <a:r>
              <a:rPr lang="it" sz="7200" dirty="0">
                <a:solidFill>
                  <a:schemeClr val="accent2"/>
                </a:solidFill>
              </a:rPr>
              <a:t>produces useful results on stress detection?</a:t>
            </a:r>
            <a:endParaRPr sz="7200" dirty="0">
              <a:solidFill>
                <a:schemeClr val="accent2"/>
              </a:solidFill>
            </a:endParaRPr>
          </a:p>
        </p:txBody>
      </p:sp>
      <p:sp>
        <p:nvSpPr>
          <p:cNvPr id="591" name="Google Shape;591;p39"/>
          <p:cNvSpPr txBox="1">
            <a:spLocks noGrp="1"/>
          </p:cNvSpPr>
          <p:nvPr>
            <p:ph type="body" idx="3"/>
          </p:nvPr>
        </p:nvSpPr>
        <p:spPr>
          <a:xfrm>
            <a:off x="4739809" y="3393271"/>
            <a:ext cx="3846630" cy="9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7200" dirty="0">
                <a:solidFill>
                  <a:schemeClr val="accent2"/>
                </a:solidFill>
              </a:rPr>
              <a:t>What are the </a:t>
            </a:r>
            <a:r>
              <a:rPr lang="it-IT" sz="7200" b="1" dirty="0">
                <a:solidFill>
                  <a:schemeClr val="accent2"/>
                </a:solidFill>
              </a:rPr>
              <a:t>potential</a:t>
            </a:r>
            <a:r>
              <a:rPr lang="it-IT" sz="7200" dirty="0">
                <a:solidFill>
                  <a:schemeClr val="accent2"/>
                </a:solidFill>
              </a:rPr>
              <a:t> </a:t>
            </a:r>
            <a:r>
              <a:rPr lang="it-IT" sz="7200" b="1" dirty="0">
                <a:solidFill>
                  <a:schemeClr val="accent2"/>
                </a:solidFill>
              </a:rPr>
              <a:t>application</a:t>
            </a:r>
            <a:r>
              <a:rPr lang="it-IT" sz="7200" dirty="0">
                <a:solidFill>
                  <a:schemeClr val="accent2"/>
                </a:solidFill>
              </a:rPr>
              <a:t>?</a:t>
            </a:r>
            <a:endParaRPr sz="7200" dirty="0">
              <a:solidFill>
                <a:schemeClr val="accent2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FA16BAD-FD15-3C52-D85F-ED4A22A09F3C}"/>
              </a:ext>
            </a:extLst>
          </p:cNvPr>
          <p:cNvSpPr/>
          <p:nvPr/>
        </p:nvSpPr>
        <p:spPr>
          <a:xfrm>
            <a:off x="884663" y="2438400"/>
            <a:ext cx="3620430" cy="2230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1D6CBC9-3F8E-3B9E-ADF7-80666E8840EF}"/>
              </a:ext>
            </a:extLst>
          </p:cNvPr>
          <p:cNvSpPr/>
          <p:nvPr/>
        </p:nvSpPr>
        <p:spPr>
          <a:xfrm>
            <a:off x="4852909" y="2438400"/>
            <a:ext cx="3620430" cy="22302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Elemento grafico 9" descr="Tiro a segno contorno">
            <a:extLst>
              <a:ext uri="{FF2B5EF4-FFF2-40B4-BE49-F238E27FC236}">
                <a16:creationId xmlns:a16="http://schemas.microsoft.com/office/drawing/2014/main" id="{D687886F-47FE-AB50-DD69-F3100C403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7676" y="2478871"/>
            <a:ext cx="914400" cy="914400"/>
          </a:xfrm>
          <a:prstGeom prst="rect">
            <a:avLst/>
          </a:prstGeom>
        </p:spPr>
      </p:pic>
      <p:pic>
        <p:nvPicPr>
          <p:cNvPr id="12" name="Elemento grafico 11" descr="Tiro a segno con riempimento a tinta unita">
            <a:extLst>
              <a:ext uri="{FF2B5EF4-FFF2-40B4-BE49-F238E27FC236}">
                <a16:creationId xmlns:a16="http://schemas.microsoft.com/office/drawing/2014/main" id="{93673309-76F3-7193-4FB6-988F5BE58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5924" y="2478871"/>
            <a:ext cx="914400" cy="914400"/>
          </a:xfrm>
          <a:prstGeom prst="rect">
            <a:avLst/>
          </a:prstGeom>
        </p:spPr>
      </p:pic>
      <p:sp>
        <p:nvSpPr>
          <p:cNvPr id="2" name="Google Shape;590;p39">
            <a:extLst>
              <a:ext uri="{FF2B5EF4-FFF2-40B4-BE49-F238E27FC236}">
                <a16:creationId xmlns:a16="http://schemas.microsoft.com/office/drawing/2014/main" id="{A4C264D1-A79C-A91C-8454-CF01FF539D5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018000" y="245327"/>
            <a:ext cx="2465100" cy="1984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b="1" dirty="0">
                <a:solidFill>
                  <a:schemeClr val="accent2"/>
                </a:solidFill>
              </a:rPr>
              <a:t>Objective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-IT" sz="1200" b="1" dirty="0">
                <a:solidFill>
                  <a:schemeClr val="bg2"/>
                </a:solidFill>
              </a:rPr>
              <a:t>Cheap</a:t>
            </a:r>
            <a:r>
              <a:rPr lang="it-IT" sz="1200" dirty="0">
                <a:solidFill>
                  <a:schemeClr val="bg2"/>
                </a:solidFill>
              </a:rPr>
              <a:t> and </a:t>
            </a:r>
            <a:r>
              <a:rPr lang="it-IT" sz="1200" b="1" dirty="0">
                <a:solidFill>
                  <a:schemeClr val="bg2"/>
                </a:solidFill>
              </a:rPr>
              <a:t>Quick</a:t>
            </a:r>
            <a:r>
              <a:rPr lang="it-IT" sz="1200" dirty="0">
                <a:solidFill>
                  <a:schemeClr val="bg2"/>
                </a:solidFill>
              </a:rPr>
              <a:t> CPS for stress detection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it-IT" sz="1800" i="1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AEBE03C-1AD1-C990-B4B2-6F4BE1ED10F6}"/>
              </a:ext>
            </a:extLst>
          </p:cNvPr>
          <p:cNvSpPr/>
          <p:nvPr/>
        </p:nvSpPr>
        <p:spPr>
          <a:xfrm>
            <a:off x="4852908" y="245327"/>
            <a:ext cx="3630192" cy="198458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Elemento grafico 4" descr="Intelligenza artificiale contorno">
            <a:extLst>
              <a:ext uri="{FF2B5EF4-FFF2-40B4-BE49-F238E27FC236}">
                <a16:creationId xmlns:a16="http://schemas.microsoft.com/office/drawing/2014/main" id="{62375C23-44A3-05B8-6939-49170FCC7B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2908" y="3232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1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 build="p"/>
      <p:bldP spid="591" grpId="0" build="p"/>
      <p:bldP spid="8" grpId="0" animBg="1"/>
      <p:bldP spid="9" grpId="0" animBg="1"/>
      <p:bldP spid="2" grpId="0" build="p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"/>
          <p:cNvSpPr txBox="1">
            <a:spLocks noGrp="1"/>
          </p:cNvSpPr>
          <p:nvPr>
            <p:ph type="title"/>
          </p:nvPr>
        </p:nvSpPr>
        <p:spPr>
          <a:xfrm>
            <a:off x="265500" y="85550"/>
            <a:ext cx="4045200" cy="6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2"/>
                </a:solidFill>
              </a:rPr>
              <a:t>WESAD Dataset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72" name="Google Shape;472;p24"/>
          <p:cNvSpPr txBox="1">
            <a:spLocks noGrp="1"/>
          </p:cNvSpPr>
          <p:nvPr>
            <p:ph type="body" idx="2"/>
          </p:nvPr>
        </p:nvSpPr>
        <p:spPr>
          <a:xfrm>
            <a:off x="4939500" y="141825"/>
            <a:ext cx="3837000" cy="42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4800" b="1"/>
              <a:t>Exploratory Data Analysis</a:t>
            </a:r>
            <a:endParaRPr sz="4800" b="1"/>
          </a:p>
        </p:txBody>
      </p:sp>
      <p:sp>
        <p:nvSpPr>
          <p:cNvPr id="473" name="Google Shape;473;p24"/>
          <p:cNvSpPr txBox="1">
            <a:spLocks noGrp="1"/>
          </p:cNvSpPr>
          <p:nvPr>
            <p:ph type="subTitle" idx="1"/>
          </p:nvPr>
        </p:nvSpPr>
        <p:spPr>
          <a:xfrm>
            <a:off x="265500" y="724250"/>
            <a:ext cx="4045200" cy="1193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dirty="0">
                <a:solidFill>
                  <a:schemeClr val="dk2"/>
                </a:solidFill>
              </a:rPr>
              <a:t>Wearable Stress and Affect Detection: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it" sz="1300" dirty="0">
              <a:solidFill>
                <a:schemeClr val="dk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" sz="1300" b="1" dirty="0">
                <a:solidFill>
                  <a:schemeClr val="accent2"/>
                </a:solidFill>
              </a:rPr>
              <a:t>Subjects: </a:t>
            </a:r>
            <a:r>
              <a:rPr lang="it" sz="1300" dirty="0">
                <a:solidFill>
                  <a:schemeClr val="bg2"/>
                </a:solidFill>
              </a:rPr>
              <a:t>15 individuals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" sz="1300" b="1" dirty="0">
                <a:solidFill>
                  <a:schemeClr val="accent2"/>
                </a:solidFill>
              </a:rPr>
              <a:t>Devices: </a:t>
            </a:r>
            <a:r>
              <a:rPr lang="it" sz="1300" dirty="0">
                <a:solidFill>
                  <a:schemeClr val="bg2"/>
                </a:solidFill>
              </a:rPr>
              <a:t>Empatica E4 and Respiban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" sz="1300" b="1" dirty="0">
                <a:solidFill>
                  <a:schemeClr val="accent2"/>
                </a:solidFill>
              </a:rPr>
              <a:t>Protocol states: </a:t>
            </a:r>
            <a:r>
              <a:rPr lang="it" sz="1300" dirty="0">
                <a:solidFill>
                  <a:schemeClr val="bg2"/>
                </a:solidFill>
              </a:rPr>
              <a:t>neutral, stress and amusement</a:t>
            </a:r>
            <a:endParaRPr sz="1300" dirty="0">
              <a:solidFill>
                <a:schemeClr val="bg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474" name="Google Shape;4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1984770"/>
            <a:ext cx="4045200" cy="2312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037F6D6B-8766-4329-E508-36A117AAA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525" y="0"/>
            <a:ext cx="54209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"/>
          <p:cNvSpPr txBox="1">
            <a:spLocks noGrp="1"/>
          </p:cNvSpPr>
          <p:nvPr>
            <p:ph type="title"/>
          </p:nvPr>
        </p:nvSpPr>
        <p:spPr>
          <a:xfrm>
            <a:off x="1724950" y="1462350"/>
            <a:ext cx="5733600" cy="21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accent2"/>
                </a:solidFill>
              </a:rPr>
              <a:t>Part 1</a:t>
            </a:r>
            <a:endParaRPr sz="480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chemeClr val="accent2"/>
                </a:solidFill>
              </a:rPr>
              <a:t>Methodology</a:t>
            </a:r>
            <a:endParaRPr sz="4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 txBox="1">
            <a:spLocks noGrp="1"/>
          </p:cNvSpPr>
          <p:nvPr>
            <p:ph type="title"/>
          </p:nvPr>
        </p:nvSpPr>
        <p:spPr>
          <a:xfrm>
            <a:off x="265500" y="85550"/>
            <a:ext cx="4045200" cy="63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2"/>
                </a:solidFill>
              </a:rPr>
              <a:t>MobileNetV2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27"/>
          <p:cNvSpPr txBox="1">
            <a:spLocks noGrp="1"/>
          </p:cNvSpPr>
          <p:nvPr>
            <p:ph type="body" idx="2"/>
          </p:nvPr>
        </p:nvSpPr>
        <p:spPr>
          <a:xfrm>
            <a:off x="4939500" y="141825"/>
            <a:ext cx="3837000" cy="42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b="1"/>
              <a:t>Deep</a:t>
            </a:r>
            <a:endParaRPr sz="4800" b="1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4800" b="1"/>
              <a:t>Learning</a:t>
            </a:r>
            <a:endParaRPr sz="4800" b="1"/>
          </a:p>
        </p:txBody>
      </p:sp>
      <p:pic>
        <p:nvPicPr>
          <p:cNvPr id="491" name="Google Shape;4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50" y="724238"/>
            <a:ext cx="34956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7"/>
          <p:cNvSpPr txBox="1"/>
          <p:nvPr/>
        </p:nvSpPr>
        <p:spPr>
          <a:xfrm>
            <a:off x="540250" y="3780549"/>
            <a:ext cx="3579900" cy="638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" sz="1800" b="1" dirty="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2M</a:t>
            </a:r>
            <a:r>
              <a:rPr lang="it" sz="1800" dirty="0">
                <a:latin typeface="Source Sans Pro"/>
                <a:ea typeface="Source Sans Pro"/>
                <a:cs typeface="Source Sans Pro"/>
                <a:sym typeface="Source Sans Pro"/>
              </a:rPr>
              <a:t> of trainable parameters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" sz="1800" b="1" dirty="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146 MB </a:t>
            </a:r>
            <a:r>
              <a:rPr lang="it" sz="1800" dirty="0">
                <a:latin typeface="Source Sans Pro"/>
                <a:ea typeface="Source Sans Pro"/>
                <a:cs typeface="Source Sans Pro"/>
                <a:sym typeface="Source Sans Pro"/>
              </a:rPr>
              <a:t>of estimated total size</a:t>
            </a:r>
            <a:endParaRPr sz="18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8"/>
          <p:cNvSpPr txBox="1">
            <a:spLocks noGrp="1"/>
          </p:cNvSpPr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Gramian Angular Field Images 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085362-E5B4-54CF-4996-3B50979D7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128" y="854562"/>
            <a:ext cx="5445572" cy="343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804</Words>
  <Application>Microsoft Office PowerPoint</Application>
  <PresentationFormat>Presentazione su schermo (16:9)</PresentationFormat>
  <Paragraphs>206</Paragraphs>
  <Slides>21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Source Sans Pro</vt:lpstr>
      <vt:lpstr>Raleway</vt:lpstr>
      <vt:lpstr>Arial</vt:lpstr>
      <vt:lpstr>Roboto</vt:lpstr>
      <vt:lpstr>Plum</vt:lpstr>
      <vt:lpstr>Smart HealthCare</vt:lpstr>
      <vt:lpstr>Stress Disorder</vt:lpstr>
      <vt:lpstr>What is a CPS?</vt:lpstr>
      <vt:lpstr>Research Questions</vt:lpstr>
      <vt:lpstr>WESAD Dataset</vt:lpstr>
      <vt:lpstr>Presentazione standard di PowerPoint</vt:lpstr>
      <vt:lpstr>Part 1 Methodology</vt:lpstr>
      <vt:lpstr>MobileNetV2</vt:lpstr>
      <vt:lpstr>Gramian Angular Field Images </vt:lpstr>
      <vt:lpstr>XAI</vt:lpstr>
      <vt:lpstr>1) Features Extraction</vt:lpstr>
      <vt:lpstr>2) Hyperparameter tuning</vt:lpstr>
      <vt:lpstr>3) Optimal  Model  Selection</vt:lpstr>
      <vt:lpstr>Part 2 Deployment</vt:lpstr>
      <vt:lpstr>Hardware</vt:lpstr>
      <vt:lpstr>Code Diagram Flow</vt:lpstr>
      <vt:lpstr>Presentazione standard di PowerPoint</vt:lpstr>
      <vt:lpstr>Presentazione standard di PowerPoint</vt:lpstr>
      <vt:lpstr>Conclusions</vt:lpstr>
      <vt:lpstr>Thank you for your  attention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HealthCare</dc:title>
  <cp:lastModifiedBy>ALESSIA SIMONE</cp:lastModifiedBy>
  <cp:revision>1</cp:revision>
  <dcterms:modified xsi:type="dcterms:W3CDTF">2023-09-20T10:44:50Z</dcterms:modified>
</cp:coreProperties>
</file>